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48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29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137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110.xml"/>
  <Override ContentType="application/vnd.openxmlformats-officedocument.presentationml.slideLayout+xml" PartName="/ppt/slideLayouts/slideLayout153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145.xml"/>
  <Override ContentType="application/vnd.openxmlformats-officedocument.presentationml.slideLayout+xml" PartName="/ppt/slideLayouts/slideLayout196.xml"/>
  <Override ContentType="application/vnd.openxmlformats-officedocument.presentationml.slideLayout+xml" PartName="/ppt/slideLayouts/slideLayout102.xml"/>
  <Override ContentType="application/vnd.openxmlformats-officedocument.presentationml.slideLayout+xml" PartName="/ppt/slideLayouts/slideLayout188.xml"/>
  <Override ContentType="application/vnd.openxmlformats-officedocument.presentationml.slideLayout+xml" PartName="/ppt/slideLayouts/slideLayout165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122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17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81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150.xml"/>
  <Override ContentType="application/vnd.openxmlformats-officedocument.presentationml.slideLayout+xml" PartName="/ppt/slideLayouts/slideLayout193.xml"/>
  <Override ContentType="application/vnd.openxmlformats-officedocument.presentationml.slideLayout+xml" PartName="/ppt/slideLayouts/slideLayout185.xml"/>
  <Override ContentType="application/vnd.openxmlformats-officedocument.presentationml.slideLayout+xml" PartName="/ppt/slideLayouts/slideLayout133.xml"/>
  <Override ContentType="application/vnd.openxmlformats-officedocument.presentationml.slideLayout+xml" PartName="/ppt/slideLayouts/slideLayout17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149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106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57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114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61.xml"/>
  <Override ContentType="application/vnd.openxmlformats-officedocument.presentationml.slideLayout+xml" PartName="/ppt/slideLayouts/slideLayout172.xml"/>
  <Override ContentType="application/vnd.openxmlformats-officedocument.presentationml.slideLayout+xml" PartName="/ppt/slideLayouts/slideLayout142.xml"/>
  <Override ContentType="application/vnd.openxmlformats-officedocument.presentationml.slideLayout+xml" PartName="/ppt/slideLayouts/slideLayout125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16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189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146.xml"/>
  <Override ContentType="application/vnd.openxmlformats-officedocument.presentationml.slideLayout+xml" PartName="/ppt/slideLayouts/slideLayout103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12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80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162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99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152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8.xml"/>
  <Override ContentType="application/vnd.openxmlformats-officedocument.presentationml.slideLayout+xml" PartName="/ppt/slideLayouts/slideLayout195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177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134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184.xml"/>
  <Override ContentType="application/vnd.openxmlformats-officedocument.presentationml.slideLayout+xml" PartName="/ppt/slideLayouts/slideLayout14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7.xml"/>
  <Override ContentType="application/vnd.openxmlformats-officedocument.presentationml.slideLayout+xml" PartName="/ppt/slideLayouts/slideLayout107.xml"/>
  <Override ContentType="application/vnd.openxmlformats-officedocument.presentationml.slideLayout+xml" PartName="/ppt/slideLayouts/slideLayout124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190.xml"/>
  <Override ContentType="application/vnd.openxmlformats-officedocument.presentationml.slideLayout+xml" PartName="/ppt/slideLayouts/slideLayout130.xml"/>
  <Override ContentType="application/vnd.openxmlformats-officedocument.presentationml.slideLayout+xml" PartName="/ppt/slideLayouts/slideLayout113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139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156.xml"/>
  <Override ContentType="application/vnd.openxmlformats-officedocument.presentationml.slideLayout+xml" PartName="/ppt/slideLayouts/slideLayout173.xml"/>
  <Override ContentType="application/vnd.openxmlformats-officedocument.presentationml.slideLayout+xml" PartName="/ppt/slideLayouts/slideLayout171.xml"/>
  <Override ContentType="application/vnd.openxmlformats-officedocument.presentationml.slideLayout+xml" PartName="/ppt/slideLayouts/slideLayout120.xml"/>
  <Override ContentType="application/vnd.openxmlformats-officedocument.presentationml.slideLayout+xml" PartName="/ppt/slideLayouts/slideLayout163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98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19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178.xml"/>
  <Override ContentType="application/vnd.openxmlformats-officedocument.presentationml.slideLayout+xml" PartName="/ppt/slideLayouts/slideLayout135.xml"/>
  <Override ContentType="application/vnd.openxmlformats-officedocument.presentationml.slideLayout+xml" PartName="/ppt/slideLayouts/slideLayout104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147.xml"/>
  <Override ContentType="application/vnd.openxmlformats-officedocument.presentationml.slideLayout+xml" PartName="/ppt/slideLayouts/slideLayout194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151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59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116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83.xml"/>
  <Override ContentType="application/vnd.openxmlformats-officedocument.presentationml.slideLayout+xml" PartName="/ppt/slideLayouts/slideLayout166.xml"/>
  <Override ContentType="application/vnd.openxmlformats-officedocument.presentationml.slideLayout+xml" PartName="/ppt/slideLayouts/slideLayout140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123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127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174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144.xml"/>
  <Override ContentType="application/vnd.openxmlformats-officedocument.presentationml.slideLayout+xml" PartName="/ppt/slideLayouts/slideLayout131.xml"/>
  <Override ContentType="application/vnd.openxmlformats-officedocument.presentationml.slideLayout+xml" PartName="/ppt/slideLayouts/slideLayout187.xml"/>
  <Override ContentType="application/vnd.openxmlformats-officedocument.presentationml.slideLayout+xml" PartName="/ppt/slideLayouts/slideLayout191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155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12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108.xml"/>
  <Override ContentType="application/vnd.openxmlformats-officedocument.presentationml.slideLayout+xml" PartName="/ppt/slideLayouts/slideLayout138.xml"/>
  <Override ContentType="application/vnd.openxmlformats-officedocument.presentationml.slideLayout+xml" PartName="/ppt/slideLayouts/slideLayout32.xml"/>
  <Override ContentType="application/vnd.openxmlformats-officedocument.presentationml.slideLayout+xml" PartName="/ppt/slideLayouts/slideLayout97.xml"/>
  <Override ContentType="application/vnd.openxmlformats-officedocument.presentationml.slideLayout+xml" PartName="/ppt/slideLayouts/slideLayout111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54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170.xml"/>
  <Override ContentType="application/vnd.openxmlformats-officedocument.presentationml.slideLayout+xml" PartName="/ppt/slideLayouts/slideLayout101.xml"/>
  <Override ContentType="application/vnd.openxmlformats-officedocument.presentationml.slideLayout+xml" PartName="/ppt/slideLayouts/slideLayout179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136.xml"/>
  <Override ContentType="application/vnd.openxmlformats-officedocument.presentationml.slideLayout+xml" PartName="/ppt/slideLayouts/slideLayout105.xml"/>
  <Override ContentType="application/vnd.openxmlformats-officedocument.presentationml.slideLayout+xml" PartName="/ppt/slideLayouts/slideLayout182.xml"/>
  <Override ContentType="application/vnd.openxmlformats-officedocument.presentationml.slideLayout+xml" PartName="/ppt/slideLayouts/slideLayout148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164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121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109.xml"/>
  <Override ContentType="application/vnd.openxmlformats-officedocument.presentationml.slideLayout+xml" PartName="/ppt/slideLayouts/slideLayout158.xml"/>
  <Override ContentType="application/vnd.openxmlformats-officedocument.presentationml.slideLayout+xml" PartName="/ppt/slideLayouts/slideLayout115.xml"/>
  <Override ContentType="application/vnd.openxmlformats-officedocument.presentationml.slideLayout+xml" PartName="/ppt/slideLayouts/slideLayout192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132.xml"/>
  <Override ContentType="application/vnd.openxmlformats-officedocument.presentationml.slideLayout+xml" PartName="/ppt/slideLayouts/slideLayout175.xml"/>
  <Override ContentType="application/vnd.openxmlformats-officedocument.presentationml.slideLayout+xml" PartName="/ppt/slideLayouts/slideLayout100.xml"/>
  <Override ContentType="application/vnd.openxmlformats-officedocument.presentationml.slideLayout+xml" PartName="/ppt/slideLayouts/slideLayout143.xml"/>
  <Override ContentType="application/vnd.openxmlformats-officedocument.presentationml.slideLayout+xml" PartName="/ppt/slideLayouts/slideLayout126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69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86.xml"/>
  <Override ContentType="application/vnd.openxmlformats-officedocument.presentationml.slideLayout+xml" PartName="/ppt/slideLayouts/slideLayout160.xml"/>
  <Override ContentType="application/vnd.openxmlformats-officedocument.presentationml.slideMaster+xml" PartName="/ppt/slideMasters/slideMaster8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9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4.xml"/>
  <Override ContentType="application/vnd.openxmlformats-officedocument.presentationml.slideMaster+xml" PartName="/ppt/slideMasters/slideMaster7.xml"/>
  <Override ContentType="application/vnd.openxmlformats-officedocument.presentationml.slideMaster+xml" PartName="/ppt/slideMasters/slideMaster6.xml"/>
  <Override ContentType="application/vnd.openxmlformats-officedocument.presentationml.slideMaster+xml" PartName="/ppt/slideMasters/slideMaster5.xml"/>
  <Override ContentType="application/vnd.openxmlformats-officedocument.presentationml.slide+xml" PartName="/ppt/slides/slide48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47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7.xml"/>
  <Override ContentType="application/vnd.openxmlformats-officedocument.theme+xml" PartName="/ppt/theme/theme6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theme+xml" PartName="/ppt/theme/theme5.xml"/>
  <Override ContentType="application/vnd.openxmlformats-officedocument.theme+xml" PartName="/ppt/theme/theme8.xml"/>
  <Override ContentType="application/vnd.openxmlformats-officedocument.theme+xml" PartName="/ppt/theme/theme10.xml"/>
  <Override ContentType="application/vnd.openxmlformats-officedocument.theme+xml" PartName="/ppt/theme/theme9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844" r:id="rId5"/>
    <p:sldMasterId id="2147483845" r:id="rId6"/>
    <p:sldMasterId id="2147483846" r:id="rId7"/>
    <p:sldMasterId id="2147483847" r:id="rId8"/>
    <p:sldMasterId id="2147483848" r:id="rId9"/>
    <p:sldMasterId id="2147483849" r:id="rId10"/>
    <p:sldMasterId id="2147483850" r:id="rId11"/>
    <p:sldMasterId id="2147483851" r:id="rId12"/>
    <p:sldMasterId id="2147483852" r:id="rId13"/>
  </p:sldMasterIdLst>
  <p:notesMasterIdLst>
    <p:notesMasterId r:id="rId14"/>
  </p:notesMasterIdLst>
  <p:sldIdLst>
    <p:sldId id="256" r:id="rId15"/>
    <p:sldId id="257" r:id="rId16"/>
    <p:sldId id="258" r:id="rId17"/>
    <p:sldId id="259" r:id="rId18"/>
    <p:sldId id="260" r:id="rId19"/>
    <p:sldId id="261" r:id="rId20"/>
    <p:sldId id="262" r:id="rId21"/>
    <p:sldId id="263" r:id="rId22"/>
    <p:sldId id="264" r:id="rId23"/>
    <p:sldId id="265" r:id="rId24"/>
    <p:sldId id="266" r:id="rId25"/>
    <p:sldId id="267" r:id="rId26"/>
    <p:sldId id="268" r:id="rId27"/>
    <p:sldId id="269" r:id="rId28"/>
    <p:sldId id="270" r:id="rId29"/>
    <p:sldId id="271" r:id="rId30"/>
    <p:sldId id="272" r:id="rId31"/>
    <p:sldId id="273" r:id="rId32"/>
    <p:sldId id="274" r:id="rId33"/>
    <p:sldId id="275" r:id="rId34"/>
    <p:sldId id="276" r:id="rId35"/>
    <p:sldId id="277" r:id="rId36"/>
    <p:sldId id="278" r:id="rId37"/>
    <p:sldId id="279" r:id="rId38"/>
    <p:sldId id="280" r:id="rId39"/>
    <p:sldId id="281" r:id="rId40"/>
    <p:sldId id="282" r:id="rId41"/>
    <p:sldId id="283" r:id="rId42"/>
    <p:sldId id="284" r:id="rId43"/>
    <p:sldId id="285" r:id="rId44"/>
    <p:sldId id="286" r:id="rId45"/>
    <p:sldId id="287" r:id="rId46"/>
    <p:sldId id="288" r:id="rId47"/>
    <p:sldId id="289" r:id="rId48"/>
    <p:sldId id="290" r:id="rId49"/>
    <p:sldId id="291" r:id="rId50"/>
    <p:sldId id="292" r:id="rId51"/>
    <p:sldId id="293" r:id="rId52"/>
    <p:sldId id="294" r:id="rId53"/>
    <p:sldId id="295" r:id="rId54"/>
    <p:sldId id="296" r:id="rId55"/>
    <p:sldId id="297" r:id="rId56"/>
    <p:sldId id="298" r:id="rId57"/>
    <p:sldId id="299" r:id="rId58"/>
    <p:sldId id="300" r:id="rId59"/>
    <p:sldId id="301" r:id="rId60"/>
    <p:sldId id="302" r:id="rId61"/>
    <p:sldId id="303" r:id="rId62"/>
  </p:sldIdLst>
  <p:sldSz cy="5143500" cx="9144000"/>
  <p:notesSz cx="6858000" cy="9144000"/>
  <p:embeddedFontLst>
    <p:embeddedFont>
      <p:font typeface="Caveat"/>
      <p:regular r:id="rId63"/>
      <p:bold r:id="rId64"/>
    </p:embeddedFont>
    <p:embeddedFont>
      <p:font typeface="Chewy"/>
      <p:regular r:id="rId65"/>
    </p:embeddedFont>
    <p:embeddedFont>
      <p:font typeface="Roboto"/>
      <p:regular r:id="rId66"/>
      <p:bold r:id="rId67"/>
      <p:italic r:id="rId68"/>
      <p:boldItalic r:id="rId69"/>
    </p:embeddedFont>
    <p:embeddedFont>
      <p:font typeface="Montserrat"/>
      <p:regular r:id="rId70"/>
      <p:bold r:id="rId71"/>
      <p:italic r:id="rId72"/>
      <p:boldItalic r:id="rId73"/>
    </p:embeddedFont>
    <p:embeddedFont>
      <p:font typeface="Lato"/>
      <p:regular r:id="rId74"/>
      <p:bold r:id="rId75"/>
      <p:italic r:id="rId76"/>
      <p:boldItalic r:id="rId77"/>
    </p:embeddedFont>
    <p:embeddedFont>
      <p:font typeface="Josefin Sans"/>
      <p:regular r:id="rId78"/>
      <p:bold r:id="rId79"/>
      <p:italic r:id="rId80"/>
      <p:boldItalic r:id="rId81"/>
    </p:embeddedFont>
    <p:embeddedFont>
      <p:font typeface="PT Sans"/>
      <p:regular r:id="rId82"/>
      <p:bold r:id="rId83"/>
      <p:italic r:id="rId84"/>
      <p:boldItalic r:id="rId85"/>
    </p:embeddedFont>
    <p:embeddedFont>
      <p:font typeface="Archivo"/>
      <p:regular r:id="rId86"/>
      <p:bold r:id="rId87"/>
      <p:italic r:id="rId88"/>
      <p:boldItalic r:id="rId89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43E68617-3661-47E0-8C26-B58DEEDC8417}">
  <a:tblStyle styleId="{43E68617-3661-47E0-8C26-B58DEEDC841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  <a:tblStyle styleId="{AB895574-71E7-466B-A58B-0CFF2E867B31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26.xml"/><Relationship Id="rId84" Type="http://schemas.openxmlformats.org/officeDocument/2006/relationships/font" Target="fonts/PTSans-italic.fntdata"/><Relationship Id="rId83" Type="http://schemas.openxmlformats.org/officeDocument/2006/relationships/font" Target="fonts/PTSans-bold.fntdata"/><Relationship Id="rId42" Type="http://schemas.openxmlformats.org/officeDocument/2006/relationships/slide" Target="slides/slide28.xml"/><Relationship Id="rId86" Type="http://schemas.openxmlformats.org/officeDocument/2006/relationships/font" Target="fonts/Archivo-regular.fntdata"/><Relationship Id="rId41" Type="http://schemas.openxmlformats.org/officeDocument/2006/relationships/slide" Target="slides/slide27.xml"/><Relationship Id="rId85" Type="http://schemas.openxmlformats.org/officeDocument/2006/relationships/font" Target="fonts/PTSans-boldItalic.fntdata"/><Relationship Id="rId44" Type="http://schemas.openxmlformats.org/officeDocument/2006/relationships/slide" Target="slides/slide30.xml"/><Relationship Id="rId88" Type="http://schemas.openxmlformats.org/officeDocument/2006/relationships/font" Target="fonts/Archivo-italic.fntdata"/><Relationship Id="rId43" Type="http://schemas.openxmlformats.org/officeDocument/2006/relationships/slide" Target="slides/slide29.xml"/><Relationship Id="rId87" Type="http://schemas.openxmlformats.org/officeDocument/2006/relationships/font" Target="fonts/Archivo-bold.fntdata"/><Relationship Id="rId46" Type="http://schemas.openxmlformats.org/officeDocument/2006/relationships/slide" Target="slides/slide32.xml"/><Relationship Id="rId45" Type="http://schemas.openxmlformats.org/officeDocument/2006/relationships/slide" Target="slides/slide31.xml"/><Relationship Id="rId89" Type="http://schemas.openxmlformats.org/officeDocument/2006/relationships/font" Target="fonts/Archivo-boldItalic.fntdata"/><Relationship Id="rId80" Type="http://schemas.openxmlformats.org/officeDocument/2006/relationships/font" Target="fonts/JosefinSans-italic.fntdata"/><Relationship Id="rId82" Type="http://schemas.openxmlformats.org/officeDocument/2006/relationships/font" Target="fonts/PTSans-regular.fntdata"/><Relationship Id="rId81" Type="http://schemas.openxmlformats.org/officeDocument/2006/relationships/font" Target="fonts/JosefinSans-boldItalic.fntdata"/><Relationship Id="rId1" Type="http://schemas.openxmlformats.org/officeDocument/2006/relationships/theme" Target="theme/theme5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Master" Target="slideMasters/slideMaster5.xml"/><Relationship Id="rId48" Type="http://schemas.openxmlformats.org/officeDocument/2006/relationships/slide" Target="slides/slide34.xml"/><Relationship Id="rId47" Type="http://schemas.openxmlformats.org/officeDocument/2006/relationships/slide" Target="slides/slide33.xml"/><Relationship Id="rId49" Type="http://schemas.openxmlformats.org/officeDocument/2006/relationships/slide" Target="slides/slide35.xml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7" Type="http://schemas.openxmlformats.org/officeDocument/2006/relationships/slideMaster" Target="slideMasters/slideMaster3.xml"/><Relationship Id="rId8" Type="http://schemas.openxmlformats.org/officeDocument/2006/relationships/slideMaster" Target="slideMasters/slideMaster4.xml"/><Relationship Id="rId73" Type="http://schemas.openxmlformats.org/officeDocument/2006/relationships/font" Target="fonts/Montserrat-boldItalic.fntdata"/><Relationship Id="rId72" Type="http://schemas.openxmlformats.org/officeDocument/2006/relationships/font" Target="fonts/Montserrat-italic.fntdata"/><Relationship Id="rId31" Type="http://schemas.openxmlformats.org/officeDocument/2006/relationships/slide" Target="slides/slide17.xml"/><Relationship Id="rId75" Type="http://schemas.openxmlformats.org/officeDocument/2006/relationships/font" Target="fonts/Lato-bold.fntdata"/><Relationship Id="rId30" Type="http://schemas.openxmlformats.org/officeDocument/2006/relationships/slide" Target="slides/slide16.xml"/><Relationship Id="rId74" Type="http://schemas.openxmlformats.org/officeDocument/2006/relationships/font" Target="fonts/Lato-regular.fntdata"/><Relationship Id="rId33" Type="http://schemas.openxmlformats.org/officeDocument/2006/relationships/slide" Target="slides/slide19.xml"/><Relationship Id="rId77" Type="http://schemas.openxmlformats.org/officeDocument/2006/relationships/font" Target="fonts/Lato-boldItalic.fntdata"/><Relationship Id="rId32" Type="http://schemas.openxmlformats.org/officeDocument/2006/relationships/slide" Target="slides/slide18.xml"/><Relationship Id="rId76" Type="http://schemas.openxmlformats.org/officeDocument/2006/relationships/font" Target="fonts/Lato-italic.fntdata"/><Relationship Id="rId35" Type="http://schemas.openxmlformats.org/officeDocument/2006/relationships/slide" Target="slides/slide21.xml"/><Relationship Id="rId79" Type="http://schemas.openxmlformats.org/officeDocument/2006/relationships/font" Target="fonts/JosefinSans-bold.fntdata"/><Relationship Id="rId34" Type="http://schemas.openxmlformats.org/officeDocument/2006/relationships/slide" Target="slides/slide20.xml"/><Relationship Id="rId78" Type="http://schemas.openxmlformats.org/officeDocument/2006/relationships/font" Target="fonts/JosefinSans-regular.fntdata"/><Relationship Id="rId71" Type="http://schemas.openxmlformats.org/officeDocument/2006/relationships/font" Target="fonts/Montserrat-bold.fntdata"/><Relationship Id="rId70" Type="http://schemas.openxmlformats.org/officeDocument/2006/relationships/font" Target="fonts/Montserrat-regular.fntdata"/><Relationship Id="rId37" Type="http://schemas.openxmlformats.org/officeDocument/2006/relationships/slide" Target="slides/slide23.xml"/><Relationship Id="rId36" Type="http://schemas.openxmlformats.org/officeDocument/2006/relationships/slide" Target="slides/slide22.xml"/><Relationship Id="rId39" Type="http://schemas.openxmlformats.org/officeDocument/2006/relationships/slide" Target="slides/slide25.xml"/><Relationship Id="rId38" Type="http://schemas.openxmlformats.org/officeDocument/2006/relationships/slide" Target="slides/slide24.xml"/><Relationship Id="rId62" Type="http://schemas.openxmlformats.org/officeDocument/2006/relationships/slide" Target="slides/slide48.xml"/><Relationship Id="rId61" Type="http://schemas.openxmlformats.org/officeDocument/2006/relationships/slide" Target="slides/slide47.xml"/><Relationship Id="rId20" Type="http://schemas.openxmlformats.org/officeDocument/2006/relationships/slide" Target="slides/slide6.xml"/><Relationship Id="rId64" Type="http://schemas.openxmlformats.org/officeDocument/2006/relationships/font" Target="fonts/Caveat-bold.fntdata"/><Relationship Id="rId63" Type="http://schemas.openxmlformats.org/officeDocument/2006/relationships/font" Target="fonts/Caveat-regular.fntdata"/><Relationship Id="rId22" Type="http://schemas.openxmlformats.org/officeDocument/2006/relationships/slide" Target="slides/slide8.xml"/><Relationship Id="rId66" Type="http://schemas.openxmlformats.org/officeDocument/2006/relationships/font" Target="fonts/Roboto-regular.fntdata"/><Relationship Id="rId21" Type="http://schemas.openxmlformats.org/officeDocument/2006/relationships/slide" Target="slides/slide7.xml"/><Relationship Id="rId65" Type="http://schemas.openxmlformats.org/officeDocument/2006/relationships/font" Target="fonts/Chewy-regular.fntdata"/><Relationship Id="rId24" Type="http://schemas.openxmlformats.org/officeDocument/2006/relationships/slide" Target="slides/slide10.xml"/><Relationship Id="rId68" Type="http://schemas.openxmlformats.org/officeDocument/2006/relationships/font" Target="fonts/Roboto-italic.fntdata"/><Relationship Id="rId23" Type="http://schemas.openxmlformats.org/officeDocument/2006/relationships/slide" Target="slides/slide9.xml"/><Relationship Id="rId67" Type="http://schemas.openxmlformats.org/officeDocument/2006/relationships/font" Target="fonts/Roboto-bold.fntdata"/><Relationship Id="rId60" Type="http://schemas.openxmlformats.org/officeDocument/2006/relationships/slide" Target="slides/slide46.xml"/><Relationship Id="rId26" Type="http://schemas.openxmlformats.org/officeDocument/2006/relationships/slide" Target="slides/slide12.xml"/><Relationship Id="rId25" Type="http://schemas.openxmlformats.org/officeDocument/2006/relationships/slide" Target="slides/slide11.xml"/><Relationship Id="rId69" Type="http://schemas.openxmlformats.org/officeDocument/2006/relationships/font" Target="fonts/Roboto-boldItalic.fntdata"/><Relationship Id="rId28" Type="http://schemas.openxmlformats.org/officeDocument/2006/relationships/slide" Target="slides/slide14.xml"/><Relationship Id="rId27" Type="http://schemas.openxmlformats.org/officeDocument/2006/relationships/slide" Target="slides/slide13.xml"/><Relationship Id="rId29" Type="http://schemas.openxmlformats.org/officeDocument/2006/relationships/slide" Target="slides/slide15.xml"/><Relationship Id="rId51" Type="http://schemas.openxmlformats.org/officeDocument/2006/relationships/slide" Target="slides/slide37.xml"/><Relationship Id="rId50" Type="http://schemas.openxmlformats.org/officeDocument/2006/relationships/slide" Target="slides/slide36.xml"/><Relationship Id="rId53" Type="http://schemas.openxmlformats.org/officeDocument/2006/relationships/slide" Target="slides/slide39.xml"/><Relationship Id="rId52" Type="http://schemas.openxmlformats.org/officeDocument/2006/relationships/slide" Target="slides/slide38.xml"/><Relationship Id="rId11" Type="http://schemas.openxmlformats.org/officeDocument/2006/relationships/slideMaster" Target="slideMasters/slideMaster7.xml"/><Relationship Id="rId55" Type="http://schemas.openxmlformats.org/officeDocument/2006/relationships/slide" Target="slides/slide41.xml"/><Relationship Id="rId10" Type="http://schemas.openxmlformats.org/officeDocument/2006/relationships/slideMaster" Target="slideMasters/slideMaster6.xml"/><Relationship Id="rId54" Type="http://schemas.openxmlformats.org/officeDocument/2006/relationships/slide" Target="slides/slide40.xml"/><Relationship Id="rId13" Type="http://schemas.openxmlformats.org/officeDocument/2006/relationships/slideMaster" Target="slideMasters/slideMaster9.xml"/><Relationship Id="rId57" Type="http://schemas.openxmlformats.org/officeDocument/2006/relationships/slide" Target="slides/slide43.xml"/><Relationship Id="rId12" Type="http://schemas.openxmlformats.org/officeDocument/2006/relationships/slideMaster" Target="slideMasters/slideMaster8.xml"/><Relationship Id="rId56" Type="http://schemas.openxmlformats.org/officeDocument/2006/relationships/slide" Target="slides/slide42.xml"/><Relationship Id="rId15" Type="http://schemas.openxmlformats.org/officeDocument/2006/relationships/slide" Target="slides/slide1.xml"/><Relationship Id="rId59" Type="http://schemas.openxmlformats.org/officeDocument/2006/relationships/slide" Target="slides/slide45.xml"/><Relationship Id="rId14" Type="http://schemas.openxmlformats.org/officeDocument/2006/relationships/notesMaster" Target="notesMasters/notesMaster1.xml"/><Relationship Id="rId58" Type="http://schemas.openxmlformats.org/officeDocument/2006/relationships/slide" Target="slides/slide44.xml"/><Relationship Id="rId17" Type="http://schemas.openxmlformats.org/officeDocument/2006/relationships/slide" Target="slides/slide3.xml"/><Relationship Id="rId16" Type="http://schemas.openxmlformats.org/officeDocument/2006/relationships/slide" Target="slides/slide2.xml"/><Relationship Id="rId19" Type="http://schemas.openxmlformats.org/officeDocument/2006/relationships/slide" Target="slides/slide5.xml"/><Relationship Id="rId18" Type="http://schemas.openxmlformats.org/officeDocument/2006/relationships/slide" Target="slides/slide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68" name="Shape 6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9" name="Google Shape;6969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70" name="Google Shape;6970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If you’re so inclined, please put your name and organization in the Chat.</a:t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76" name="Shape 7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7" name="Google Shape;7177;g2f7a0020385_0_686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178" name="Google Shape;7178;g2f7a0020385_0_68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21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21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84" name="Shape 7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5" name="Google Shape;7185;g2824dd19df3_0_7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86" name="Google Shape;7186;g2824dd19df3_0_7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92" name="Shape 7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3" name="Google Shape;7193;g2f4a31d5cfb_0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94" name="Google Shape;7194;g2f4a31d5cfb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98" name="Shape 7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9" name="Google Shape;7199;g2f4a31d5cfb_0_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00" name="Google Shape;7200;g2f4a31d5cfb_0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04" name="Shape 7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5" name="Google Shape;7205;g202a81896e9_0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06" name="Google Shape;7206;g202a81896e9_0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12" name="Shape 7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3" name="Google Shape;7213;g2b0ae89eccb_0_5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14" name="Google Shape;7214;g2b0ae89eccb_0_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18" name="Shape 7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9" name="Google Shape;7219;g202a81896e9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20" name="Google Shape;7220;g202a81896e9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26" name="Shape 7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7" name="Google Shape;7227;g270743d769a_0_11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228" name="Google Shape;7228;g270743d769a_0_1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51" name="Shape 7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2" name="Google Shape;7252;g2f89c5c1ab7_1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53" name="Google Shape;7253;g2f89c5c1ab7_1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71" name="Shape 7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2" name="Google Shape;7272;g270743d769a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73" name="Google Shape;7273;g270743d769a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74" name="Shape 6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5" name="Google Shape;6975;g2824dd19df3_0_1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76" name="Google Shape;6976;g2824dd19df3_0_1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rPr lang="en" sz="1200"/>
              <a:t>We’d like to start by thanking our funding partners and convener partners who make this sector partnership possible.</a:t>
            </a:r>
            <a:endParaRPr sz="1200"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rPr lang="en" sz="1200"/>
              <a:t>Workforce development truly takes a village.</a:t>
            </a:r>
            <a:endParaRPr sz="120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79" name="Shape 7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" name="Google Shape;7280;g271116450b0_0_0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  <p:sp>
        <p:nvSpPr>
          <p:cNvPr id="7281" name="Google Shape;7281;g271116450b0_0_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18" name="Shape 7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9" name="Google Shape;7319;g271116450b0_3_10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  <p:sp>
        <p:nvSpPr>
          <p:cNvPr id="7320" name="Google Shape;7320;g271116450b0_3_1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49" name="Shape 7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0" name="Google Shape;7350;g2f8580c17b9_0_0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  <p:sp>
        <p:nvSpPr>
          <p:cNvPr id="7351" name="Google Shape;7351;g2f8580c17b9_0_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57" name="Shape 7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8" name="Google Shape;7358;g271116450b0_3_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359" name="Google Shape;7359;g271116450b0_3_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64" name="Shape 7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5" name="Google Shape;7365;g28ae5f5b904_1_1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6" name="Google Shape;7366;g28ae5f5b904_1_1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70" name="Shape 7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1" name="Google Shape;7371;g28ae5f5b904_1_1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72" name="Google Shape;7372;g28ae5f5b904_1_1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77" name="Shape 7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8" name="Google Shape;7378;g2f7a0020385_0_2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79" name="Google Shape;7379;g2f7a0020385_0_2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85" name="Shape 7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6" name="Google Shape;7386;g2f7a0020385_0_29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87" name="Google Shape;7387;g2f7a0020385_0_29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93" name="Shape 7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4" name="Google Shape;7394;g2b710303375_0_1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5" name="Google Shape;7395;g2b710303375_0_156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13" name="Shape 7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4" name="Google Shape;7414;g28ae5f5b904_1_16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15" name="Google Shape;7415;g28ae5f5b904_1_1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-"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95" name="Shape 6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6" name="Google Shape;6996;g1e2e8979290_0_19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97" name="Google Shape;6997;g1e2e8979290_0_19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rPr lang="en" sz="1200"/>
              <a:t>We’d also like to thank our steering committee - they help drive the agenda and set strategy for this Partnership.</a:t>
            </a:r>
            <a:endParaRPr sz="120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22" name="Shape 7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3" name="Google Shape;7423;g28ae5f5b904_1_340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24" name="Google Shape;7424;g28ae5f5b904_1_340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44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28ae5f5b904_1_98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28ae5f5b904_1_98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MEDB Meeting with Employers to Understand their Hiring Needs</a:t>
            </a:r>
            <a:endParaRPr sz="120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57" name="Shape 7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8" name="Google Shape;7458;g265b2f34211_0_2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9" name="Google Shape;7459;g265b2f34211_0_2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65" name="Shape 7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6" name="Google Shape;7466;g265b2f34211_0_3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67" name="Google Shape;7467;g265b2f34211_0_3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89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0" name="Google Shape;7490;g26e745676fc_0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91" name="Google Shape;7491;g26e745676fc_0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96" name="Shape 7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7" name="Google Shape;7497;g202a81896e9_0_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98" name="Google Shape;7498;g202a81896e9_0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06" name="Shape 7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7" name="Google Shape;7507;g300be768ca6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08" name="Google Shape;7508;g300be768ca6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15" name="Shape 7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" name="Google Shape;7516;g2b710277492_0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7" name="Google Shape;7517;g2b710277492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23" name="Shape 7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4" name="Google Shape;7524;g2ceca474c22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5" name="Google Shape;7525;g2ceca474c22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30" name="Shape 7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1" name="Google Shape;7531;g2ceca474c22_0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32" name="Google Shape;7532;g2ceca474c22_0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27" name="Shape 7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8" name="Google Shape;7028;g2aebb06c566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9" name="Google Shape;7029;g2aebb06c566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rPr lang="en" sz="1200"/>
              <a:t>This is an inclusive, ever-growing group.</a:t>
            </a:r>
            <a:endParaRPr sz="1200"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rPr lang="en" sz="1200"/>
              <a:t>We’re thrilled to have these companies and organizations gathered under this big tent. </a:t>
            </a:r>
            <a:endParaRPr sz="1200"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rPr lang="en" sz="1200"/>
              <a:t>If you don’t see your name here, please reach out to my colleague Jo Ann or I and we’ll add you.</a:t>
            </a:r>
            <a:endParaRPr sz="120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37" name="Shape 7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8" name="Google Shape;7538;g2824dd19df3_0_10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39" name="Google Shape;7539;g2824dd19df3_0_10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45" name="Shape 7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6" name="Google Shape;7546;g301e70bad07_1_8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7547" name="Google Shape;7547;g301e70bad07_1_81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52" name="Shape 7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3" name="Google Shape;7553;g301e70bad07_1_1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7554" name="Google Shape;7554;g301e70bad07_1_162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59" name="Shape 7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0" name="Google Shape;7560;g301e70bad07_1_1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7561" name="Google Shape;7561;g301e70bad07_1_168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66" name="Shape 7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7" name="Google Shape;7567;g2b710277492_0_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68" name="Google Shape;7568;g2b710277492_0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74" name="Shape 7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5" name="Google Shape;7575;g22981ed9186_1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76" name="Google Shape;7576;g22981ed9186_1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81" name="Shape 7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2" name="Google Shape;7582;g301e70bad07_2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3" name="Google Shape;7583;g301e70bad07_2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90" name="Shape 7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1" name="Google Shape;7591;g2824dd19df3_0_12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92" name="Google Shape;7592;g2824dd19df3_0_12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08" name="Shape 7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9" name="Google Shape;7609;g30656dad00d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10" name="Google Shape;7610;g30656dad00d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highlight>
                <a:srgbClr val="FFFF00"/>
              </a:highlight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38" name="Shape 7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9" name="Google Shape;7039;g23e7d13f2e0_0_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40" name="Google Shape;7040;g23e7d13f2e0_0_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t/>
            </a:r>
            <a:endParaRPr sz="120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44" name="Shape 7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" name="Google Shape;7045;g28932b260cb_0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46" name="Google Shape;7046;g28932b260cb_0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t/>
            </a:r>
            <a:endParaRPr sz="120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50" name="Shape 7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1" name="Google Shape;7051;g28ae5f5b904_1_5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2" name="Google Shape;7052;g28ae5f5b904_1_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10" name="Shape 7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1" name="Google Shape;7111;g27498695cc9_0_1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600" lIns="91225" spcFirstLastPara="1" rIns="91225" wrap="square" tIns="45600">
            <a:noAutofit/>
          </a:bodyPr>
          <a:lstStyle/>
          <a:p>
            <a:pPr indent="-3048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rPr lang="en" sz="1200"/>
              <a:t>As a reminder, sector partnerships are industry and community led.  </a:t>
            </a:r>
            <a:endParaRPr sz="1200"/>
          </a:p>
          <a:p>
            <a:pPr indent="-3048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-"/>
            </a:pPr>
            <a:r>
              <a:rPr lang="en" sz="1200"/>
              <a:t>We from the public sector here today including our office, UH, DOE, and DLIR need your guidance to develop government programs that meet private sector and local community needs.</a:t>
            </a:r>
            <a:endParaRPr sz="1200"/>
          </a:p>
        </p:txBody>
      </p:sp>
      <p:sp>
        <p:nvSpPr>
          <p:cNvPr id="7112" name="Google Shape;7112;g27498695cc9_0_108:notes"/>
          <p:cNvSpPr/>
          <p:nvPr>
            <p:ph idx="2" type="sldImg"/>
          </p:nvPr>
        </p:nvSpPr>
        <p:spPr>
          <a:xfrm>
            <a:off x="406389" y="685182"/>
            <a:ext cx="6045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19" name="Shape 7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0" name="Google Shape;7120;g2f7a0020385_0_14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121" name="Google Shape;7121;g2f7a0020385_0_142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7122" name="Google Shape;7122;g2f7a0020385_0_142:notes"/>
          <p:cNvSpPr txBox="1"/>
          <p:nvPr>
            <p:ph idx="12" type="sldNum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b="0" i="0" lang="en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‹#›</a:t>
            </a:fld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Relationship Id="rId3" Type="http://schemas.openxmlformats.org/officeDocument/2006/relationships/image" Target="../media/image1.jpg"/></Relationships>
</file>

<file path=ppt/slideLayouts/_rels/slideLayout1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Relationship Id="rId2" Type="http://schemas.openxmlformats.org/officeDocument/2006/relationships/hyperlink" Target="https://bit.ly/3A1uf1Q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Relationship Id="rId2" Type="http://schemas.openxmlformats.org/officeDocument/2006/relationships/image" Target="../media/image5.png"/></Relationships>
</file>

<file path=ppt/slideLayouts/_rels/slideLayout1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Relationship Id="rId2" Type="http://schemas.openxmlformats.org/officeDocument/2006/relationships/image" Target="../media/image7.png"/></Relationships>
</file>

<file path=ppt/slideLayouts/_rels/slideLayout1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Relationship Id="rId2" Type="http://schemas.openxmlformats.org/officeDocument/2006/relationships/image" Target="../media/image6.png"/></Relationships>
</file>

<file path=ppt/slideLayouts/_rels/slideLayout1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Relationship Id="rId2" Type="http://schemas.openxmlformats.org/officeDocument/2006/relationships/image" Target="../media/image10.pn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Relationship Id="rId2" Type="http://schemas.openxmlformats.org/officeDocument/2006/relationships/hyperlink" Target="https://bit.ly/3A1uf1Q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Relationship Id="rId2" Type="http://schemas.openxmlformats.org/officeDocument/2006/relationships/image" Target="../media/image5.png"/></Relationships>
</file>

<file path=ppt/slideLayouts/_rels/slideLayout1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Relationship Id="rId2" Type="http://schemas.openxmlformats.org/officeDocument/2006/relationships/image" Target="../media/image7.png"/></Relationships>
</file>

<file path=ppt/slideLayouts/_rels/slideLayout1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Relationship Id="rId2" Type="http://schemas.openxmlformats.org/officeDocument/2006/relationships/image" Target="../media/image6.png"/></Relationships>
</file>

<file path=ppt/slideLayouts/_rels/slideLayout1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Relationship Id="rId2" Type="http://schemas.openxmlformats.org/officeDocument/2006/relationships/image" Target="../media/image10.png"/></Relationships>
</file>

<file path=ppt/slideLayouts/_rels/slideLayout1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.png"/><Relationship Id="rId3" Type="http://schemas.openxmlformats.org/officeDocument/2006/relationships/image" Target="../media/image4.jp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" name="Google Shape;12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7" name="Google Shape;47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12">
    <p:spTree>
      <p:nvGrpSpPr>
        <p:cNvPr id="2109" name="Shape 2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0" name="Google Shape;2110;p107"/>
          <p:cNvGrpSpPr/>
          <p:nvPr/>
        </p:nvGrpSpPr>
        <p:grpSpPr>
          <a:xfrm rot="10800000">
            <a:off x="992863" y="-32375"/>
            <a:ext cx="2126200" cy="763500"/>
            <a:chOff x="2865363" y="1504100"/>
            <a:chExt cx="2126200" cy="763500"/>
          </a:xfrm>
        </p:grpSpPr>
        <p:sp>
          <p:nvSpPr>
            <p:cNvPr id="2111" name="Google Shape;2111;p107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107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107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107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107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107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107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107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9" name="Google Shape;2119;p107"/>
          <p:cNvGrpSpPr/>
          <p:nvPr/>
        </p:nvGrpSpPr>
        <p:grpSpPr>
          <a:xfrm rot="10800000">
            <a:off x="6815120" y="40540"/>
            <a:ext cx="2486199" cy="5143452"/>
            <a:chOff x="237525" y="846675"/>
            <a:chExt cx="2229175" cy="4018950"/>
          </a:xfrm>
        </p:grpSpPr>
        <p:sp>
          <p:nvSpPr>
            <p:cNvPr id="2120" name="Google Shape;2120;p107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107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107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107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107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107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107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107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107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107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107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107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107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107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107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107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107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107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107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107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107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107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107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107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107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107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107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107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107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107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107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107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107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107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107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107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107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107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107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107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107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107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107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107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107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107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107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107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107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107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107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107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107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107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107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107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107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107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107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107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107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107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107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107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107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107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86" name="Google Shape;2186;p107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187" name="Google Shape;2187;p107"/>
          <p:cNvSpPr txBox="1"/>
          <p:nvPr>
            <p:ph idx="1" type="subTitle"/>
          </p:nvPr>
        </p:nvSpPr>
        <p:spPr>
          <a:xfrm>
            <a:off x="2481025" y="3523700"/>
            <a:ext cx="41817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188" name="Google Shape;2188;p107"/>
          <p:cNvSpPr/>
          <p:nvPr/>
        </p:nvSpPr>
        <p:spPr>
          <a:xfrm flipH="1" rot="-6713191">
            <a:off x="-4015979" y="1213234"/>
            <a:ext cx="7931103" cy="3336377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CUSTOM_12_1">
    <p:spTree>
      <p:nvGrpSpPr>
        <p:cNvPr id="2189" name="Shape 2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0" name="Google Shape;2190;p10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191" name="Google Shape;2191;p108"/>
          <p:cNvSpPr txBox="1"/>
          <p:nvPr>
            <p:ph idx="1" type="subTitle"/>
          </p:nvPr>
        </p:nvSpPr>
        <p:spPr>
          <a:xfrm>
            <a:off x="713225" y="1375800"/>
            <a:ext cx="4009200" cy="10644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400"/>
            </a:lvl1pPr>
            <a:lvl2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○"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2192" name="Google Shape;2192;p108"/>
          <p:cNvSpPr/>
          <p:nvPr/>
        </p:nvSpPr>
        <p:spPr>
          <a:xfrm rot="-10615312">
            <a:off x="26367" y="-10154"/>
            <a:ext cx="997818" cy="1008843"/>
          </a:xfrm>
          <a:custGeom>
            <a:rect b="b" l="l" r="r" t="t"/>
            <a:pathLst>
              <a:path extrusionOk="0" fill="none" h="40352" w="39911">
                <a:moveTo>
                  <a:pt x="227" y="40351"/>
                </a:moveTo>
                <a:cubicBezTo>
                  <a:pt x="0" y="37994"/>
                  <a:pt x="429" y="35577"/>
                  <a:pt x="1393" y="33350"/>
                </a:cubicBezTo>
                <a:cubicBezTo>
                  <a:pt x="3108" y="29385"/>
                  <a:pt x="6382" y="26016"/>
                  <a:pt x="10097" y="23230"/>
                </a:cubicBezTo>
                <a:cubicBezTo>
                  <a:pt x="12573" y="21373"/>
                  <a:pt x="15431" y="19551"/>
                  <a:pt x="16324" y="16824"/>
                </a:cubicBezTo>
                <a:cubicBezTo>
                  <a:pt x="17038" y="14610"/>
                  <a:pt x="16288" y="12264"/>
                  <a:pt x="16360" y="9978"/>
                </a:cubicBezTo>
                <a:cubicBezTo>
                  <a:pt x="16443" y="7097"/>
                  <a:pt x="17943" y="4228"/>
                  <a:pt x="20562" y="2430"/>
                </a:cubicBezTo>
                <a:cubicBezTo>
                  <a:pt x="23170" y="632"/>
                  <a:pt x="26897" y="1"/>
                  <a:pt x="30016" y="1037"/>
                </a:cubicBezTo>
                <a:cubicBezTo>
                  <a:pt x="34481" y="2501"/>
                  <a:pt x="36719" y="6597"/>
                  <a:pt x="39910" y="9716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3" name="Google Shape;2193;p108"/>
          <p:cNvSpPr/>
          <p:nvPr/>
        </p:nvSpPr>
        <p:spPr>
          <a:xfrm rot="-10615312">
            <a:off x="30041" y="-13396"/>
            <a:ext cx="872787" cy="886488"/>
          </a:xfrm>
          <a:custGeom>
            <a:rect b="b" l="l" r="r" t="t"/>
            <a:pathLst>
              <a:path extrusionOk="0" fill="none" h="35458" w="34910">
                <a:moveTo>
                  <a:pt x="250" y="35457"/>
                </a:moveTo>
                <a:cubicBezTo>
                  <a:pt x="0" y="31838"/>
                  <a:pt x="1298" y="28123"/>
                  <a:pt x="3989" y="25301"/>
                </a:cubicBezTo>
                <a:cubicBezTo>
                  <a:pt x="7322" y="21801"/>
                  <a:pt x="12633" y="19550"/>
                  <a:pt x="14550" y="15324"/>
                </a:cubicBezTo>
                <a:cubicBezTo>
                  <a:pt x="15431" y="13383"/>
                  <a:pt x="15466" y="11264"/>
                  <a:pt x="15585" y="9180"/>
                </a:cubicBezTo>
                <a:cubicBezTo>
                  <a:pt x="15704" y="7108"/>
                  <a:pt x="15943" y="4965"/>
                  <a:pt x="17145" y="3167"/>
                </a:cubicBezTo>
                <a:cubicBezTo>
                  <a:pt x="18348" y="1358"/>
                  <a:pt x="20776" y="0"/>
                  <a:pt x="23134" y="453"/>
                </a:cubicBezTo>
                <a:cubicBezTo>
                  <a:pt x="26087" y="1000"/>
                  <a:pt x="27468" y="3810"/>
                  <a:pt x="29063" y="6013"/>
                </a:cubicBezTo>
                <a:cubicBezTo>
                  <a:pt x="30540" y="8049"/>
                  <a:pt x="32564" y="9763"/>
                  <a:pt x="34909" y="11061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4" name="Google Shape;2194;p108"/>
          <p:cNvSpPr/>
          <p:nvPr/>
        </p:nvSpPr>
        <p:spPr>
          <a:xfrm rot="-10615312">
            <a:off x="33837" y="-17328"/>
            <a:ext cx="722481" cy="737957"/>
          </a:xfrm>
          <a:custGeom>
            <a:rect b="b" l="l" r="r" t="t"/>
            <a:pathLst>
              <a:path extrusionOk="0" fill="none" h="29517" w="28898">
                <a:moveTo>
                  <a:pt x="179" y="29516"/>
                </a:moveTo>
                <a:cubicBezTo>
                  <a:pt x="1" y="25980"/>
                  <a:pt x="1144" y="22372"/>
                  <a:pt x="3525" y="19467"/>
                </a:cubicBezTo>
                <a:cubicBezTo>
                  <a:pt x="6751" y="15538"/>
                  <a:pt x="12216" y="12538"/>
                  <a:pt x="12907" y="7751"/>
                </a:cubicBezTo>
                <a:cubicBezTo>
                  <a:pt x="13109" y="6311"/>
                  <a:pt x="12836" y="4823"/>
                  <a:pt x="13098" y="3382"/>
                </a:cubicBezTo>
                <a:cubicBezTo>
                  <a:pt x="13359" y="1941"/>
                  <a:pt x="14407" y="429"/>
                  <a:pt x="16086" y="191"/>
                </a:cubicBezTo>
                <a:cubicBezTo>
                  <a:pt x="17408" y="1"/>
                  <a:pt x="18717" y="667"/>
                  <a:pt x="19586" y="1548"/>
                </a:cubicBezTo>
                <a:cubicBezTo>
                  <a:pt x="20456" y="2417"/>
                  <a:pt x="21015" y="3489"/>
                  <a:pt x="21730" y="4465"/>
                </a:cubicBezTo>
                <a:cubicBezTo>
                  <a:pt x="23385" y="6739"/>
                  <a:pt x="25980" y="8442"/>
                  <a:pt x="28897" y="9347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5" name="Google Shape;2195;p108"/>
          <p:cNvSpPr/>
          <p:nvPr/>
        </p:nvSpPr>
        <p:spPr>
          <a:xfrm rot="-10615312">
            <a:off x="38701" y="-19098"/>
            <a:ext cx="651328" cy="558474"/>
          </a:xfrm>
          <a:custGeom>
            <a:rect b="b" l="l" r="r" t="t"/>
            <a:pathLst>
              <a:path extrusionOk="0" fill="none" h="22338" w="26052">
                <a:moveTo>
                  <a:pt x="107" y="22337"/>
                </a:moveTo>
                <a:cubicBezTo>
                  <a:pt x="0" y="20968"/>
                  <a:pt x="155" y="19611"/>
                  <a:pt x="727" y="18301"/>
                </a:cubicBezTo>
                <a:cubicBezTo>
                  <a:pt x="2060" y="15181"/>
                  <a:pt x="5346" y="13074"/>
                  <a:pt x="7846" y="10550"/>
                </a:cubicBezTo>
                <a:cubicBezTo>
                  <a:pt x="9954" y="8407"/>
                  <a:pt x="11537" y="5883"/>
                  <a:pt x="12466" y="3192"/>
                </a:cubicBezTo>
                <a:cubicBezTo>
                  <a:pt x="12835" y="2120"/>
                  <a:pt x="13228" y="882"/>
                  <a:pt x="14407" y="406"/>
                </a:cubicBezTo>
                <a:cubicBezTo>
                  <a:pt x="15371" y="1"/>
                  <a:pt x="16574" y="311"/>
                  <a:pt x="17443" y="870"/>
                </a:cubicBezTo>
                <a:cubicBezTo>
                  <a:pt x="18300" y="1430"/>
                  <a:pt x="18931" y="2204"/>
                  <a:pt x="19646" y="2906"/>
                </a:cubicBezTo>
                <a:cubicBezTo>
                  <a:pt x="21336" y="4573"/>
                  <a:pt x="23587" y="5775"/>
                  <a:pt x="26051" y="6418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6" name="Google Shape;2196;p108"/>
          <p:cNvSpPr/>
          <p:nvPr/>
        </p:nvSpPr>
        <p:spPr>
          <a:xfrm rot="-10615312">
            <a:off x="102559" y="-20058"/>
            <a:ext cx="513497" cy="388467"/>
          </a:xfrm>
          <a:custGeom>
            <a:rect b="b" l="l" r="r" t="t"/>
            <a:pathLst>
              <a:path extrusionOk="0" fill="none" h="15538" w="20539">
                <a:moveTo>
                  <a:pt x="0" y="15514"/>
                </a:moveTo>
                <a:cubicBezTo>
                  <a:pt x="274" y="13419"/>
                  <a:pt x="1322" y="11418"/>
                  <a:pt x="3120" y="9978"/>
                </a:cubicBezTo>
                <a:cubicBezTo>
                  <a:pt x="5346" y="8192"/>
                  <a:pt x="8573" y="7120"/>
                  <a:pt x="9716" y="4691"/>
                </a:cubicBezTo>
                <a:cubicBezTo>
                  <a:pt x="10383" y="3274"/>
                  <a:pt x="10335" y="1429"/>
                  <a:pt x="11835" y="619"/>
                </a:cubicBezTo>
                <a:cubicBezTo>
                  <a:pt x="12954" y="0"/>
                  <a:pt x="14526" y="346"/>
                  <a:pt x="15491" y="1131"/>
                </a:cubicBezTo>
                <a:cubicBezTo>
                  <a:pt x="16455" y="1917"/>
                  <a:pt x="16919" y="3060"/>
                  <a:pt x="17217" y="4167"/>
                </a:cubicBezTo>
                <a:cubicBezTo>
                  <a:pt x="17884" y="6692"/>
                  <a:pt x="17836" y="9311"/>
                  <a:pt x="18550" y="11823"/>
                </a:cubicBezTo>
                <a:cubicBezTo>
                  <a:pt x="18931" y="13133"/>
                  <a:pt x="19586" y="14454"/>
                  <a:pt x="20539" y="15538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7" name="Google Shape;2197;p108"/>
          <p:cNvSpPr/>
          <p:nvPr/>
        </p:nvSpPr>
        <p:spPr>
          <a:xfrm rot="-10615312">
            <a:off x="252813" y="-18400"/>
            <a:ext cx="257811" cy="200059"/>
          </a:xfrm>
          <a:custGeom>
            <a:rect b="b" l="l" r="r" t="t"/>
            <a:pathLst>
              <a:path extrusionOk="0" fill="none" h="8002" w="10312">
                <a:moveTo>
                  <a:pt x="25" y="8001"/>
                </a:moveTo>
                <a:cubicBezTo>
                  <a:pt x="1" y="7680"/>
                  <a:pt x="13" y="7334"/>
                  <a:pt x="72" y="6977"/>
                </a:cubicBezTo>
                <a:cubicBezTo>
                  <a:pt x="298" y="5548"/>
                  <a:pt x="1346" y="4227"/>
                  <a:pt x="2822" y="3536"/>
                </a:cubicBezTo>
                <a:cubicBezTo>
                  <a:pt x="3715" y="3119"/>
                  <a:pt x="4799" y="2881"/>
                  <a:pt x="5430" y="2191"/>
                </a:cubicBezTo>
                <a:cubicBezTo>
                  <a:pt x="5990" y="1584"/>
                  <a:pt x="6168" y="643"/>
                  <a:pt x="7013" y="357"/>
                </a:cubicBezTo>
                <a:cubicBezTo>
                  <a:pt x="8049" y="0"/>
                  <a:pt x="9038" y="976"/>
                  <a:pt x="9442" y="1881"/>
                </a:cubicBezTo>
                <a:cubicBezTo>
                  <a:pt x="10312" y="3822"/>
                  <a:pt x="10312" y="6037"/>
                  <a:pt x="9490" y="8001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8" name="Google Shape;2198;p108"/>
          <p:cNvSpPr/>
          <p:nvPr/>
        </p:nvSpPr>
        <p:spPr>
          <a:xfrm flipH="1" rot="10615312">
            <a:off x="8146977" y="-19238"/>
            <a:ext cx="997818" cy="1008843"/>
          </a:xfrm>
          <a:custGeom>
            <a:rect b="b" l="l" r="r" t="t"/>
            <a:pathLst>
              <a:path extrusionOk="0" fill="none" h="40352" w="39911">
                <a:moveTo>
                  <a:pt x="227" y="40351"/>
                </a:moveTo>
                <a:cubicBezTo>
                  <a:pt x="0" y="37994"/>
                  <a:pt x="429" y="35577"/>
                  <a:pt x="1393" y="33350"/>
                </a:cubicBezTo>
                <a:cubicBezTo>
                  <a:pt x="3108" y="29385"/>
                  <a:pt x="6382" y="26016"/>
                  <a:pt x="10097" y="23230"/>
                </a:cubicBezTo>
                <a:cubicBezTo>
                  <a:pt x="12573" y="21373"/>
                  <a:pt x="15431" y="19551"/>
                  <a:pt x="16324" y="16824"/>
                </a:cubicBezTo>
                <a:cubicBezTo>
                  <a:pt x="17038" y="14610"/>
                  <a:pt x="16288" y="12264"/>
                  <a:pt x="16360" y="9978"/>
                </a:cubicBezTo>
                <a:cubicBezTo>
                  <a:pt x="16443" y="7097"/>
                  <a:pt x="17943" y="4228"/>
                  <a:pt x="20562" y="2430"/>
                </a:cubicBezTo>
                <a:cubicBezTo>
                  <a:pt x="23170" y="632"/>
                  <a:pt x="26897" y="1"/>
                  <a:pt x="30016" y="1037"/>
                </a:cubicBezTo>
                <a:cubicBezTo>
                  <a:pt x="34481" y="2501"/>
                  <a:pt x="36719" y="6597"/>
                  <a:pt x="39910" y="9716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9" name="Google Shape;2199;p108"/>
          <p:cNvSpPr/>
          <p:nvPr/>
        </p:nvSpPr>
        <p:spPr>
          <a:xfrm flipH="1" rot="10615312">
            <a:off x="8268333" y="-22480"/>
            <a:ext cx="872787" cy="886488"/>
          </a:xfrm>
          <a:custGeom>
            <a:rect b="b" l="l" r="r" t="t"/>
            <a:pathLst>
              <a:path extrusionOk="0" fill="none" h="35458" w="34910">
                <a:moveTo>
                  <a:pt x="250" y="35457"/>
                </a:moveTo>
                <a:cubicBezTo>
                  <a:pt x="0" y="31838"/>
                  <a:pt x="1298" y="28123"/>
                  <a:pt x="3989" y="25301"/>
                </a:cubicBezTo>
                <a:cubicBezTo>
                  <a:pt x="7322" y="21801"/>
                  <a:pt x="12633" y="19550"/>
                  <a:pt x="14550" y="15324"/>
                </a:cubicBezTo>
                <a:cubicBezTo>
                  <a:pt x="15431" y="13383"/>
                  <a:pt x="15466" y="11264"/>
                  <a:pt x="15585" y="9180"/>
                </a:cubicBezTo>
                <a:cubicBezTo>
                  <a:pt x="15704" y="7108"/>
                  <a:pt x="15943" y="4965"/>
                  <a:pt x="17145" y="3167"/>
                </a:cubicBezTo>
                <a:cubicBezTo>
                  <a:pt x="18348" y="1358"/>
                  <a:pt x="20776" y="0"/>
                  <a:pt x="23134" y="453"/>
                </a:cubicBezTo>
                <a:cubicBezTo>
                  <a:pt x="26087" y="1000"/>
                  <a:pt x="27468" y="3810"/>
                  <a:pt x="29063" y="6013"/>
                </a:cubicBezTo>
                <a:cubicBezTo>
                  <a:pt x="30540" y="8049"/>
                  <a:pt x="32564" y="9763"/>
                  <a:pt x="34909" y="11061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0" name="Google Shape;2200;p108"/>
          <p:cNvSpPr/>
          <p:nvPr/>
        </p:nvSpPr>
        <p:spPr>
          <a:xfrm flipH="1" rot="10615312">
            <a:off x="8414844" y="-26411"/>
            <a:ext cx="722481" cy="737957"/>
          </a:xfrm>
          <a:custGeom>
            <a:rect b="b" l="l" r="r" t="t"/>
            <a:pathLst>
              <a:path extrusionOk="0" fill="none" h="29517" w="28898">
                <a:moveTo>
                  <a:pt x="179" y="29516"/>
                </a:moveTo>
                <a:cubicBezTo>
                  <a:pt x="1" y="25980"/>
                  <a:pt x="1144" y="22372"/>
                  <a:pt x="3525" y="19467"/>
                </a:cubicBezTo>
                <a:cubicBezTo>
                  <a:pt x="6751" y="15538"/>
                  <a:pt x="12216" y="12538"/>
                  <a:pt x="12907" y="7751"/>
                </a:cubicBezTo>
                <a:cubicBezTo>
                  <a:pt x="13109" y="6311"/>
                  <a:pt x="12836" y="4823"/>
                  <a:pt x="13098" y="3382"/>
                </a:cubicBezTo>
                <a:cubicBezTo>
                  <a:pt x="13359" y="1941"/>
                  <a:pt x="14407" y="429"/>
                  <a:pt x="16086" y="191"/>
                </a:cubicBezTo>
                <a:cubicBezTo>
                  <a:pt x="17408" y="1"/>
                  <a:pt x="18717" y="667"/>
                  <a:pt x="19586" y="1548"/>
                </a:cubicBezTo>
                <a:cubicBezTo>
                  <a:pt x="20456" y="2417"/>
                  <a:pt x="21015" y="3489"/>
                  <a:pt x="21730" y="4465"/>
                </a:cubicBezTo>
                <a:cubicBezTo>
                  <a:pt x="23385" y="6739"/>
                  <a:pt x="25980" y="8442"/>
                  <a:pt x="28897" y="9347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1" name="Google Shape;2201;p108"/>
          <p:cNvSpPr/>
          <p:nvPr/>
        </p:nvSpPr>
        <p:spPr>
          <a:xfrm flipH="1" rot="10615312">
            <a:off x="8481132" y="-28181"/>
            <a:ext cx="651328" cy="558474"/>
          </a:xfrm>
          <a:custGeom>
            <a:rect b="b" l="l" r="r" t="t"/>
            <a:pathLst>
              <a:path extrusionOk="0" fill="none" h="22338" w="26052">
                <a:moveTo>
                  <a:pt x="107" y="22337"/>
                </a:moveTo>
                <a:cubicBezTo>
                  <a:pt x="0" y="20968"/>
                  <a:pt x="155" y="19611"/>
                  <a:pt x="727" y="18301"/>
                </a:cubicBezTo>
                <a:cubicBezTo>
                  <a:pt x="2060" y="15181"/>
                  <a:pt x="5346" y="13074"/>
                  <a:pt x="7846" y="10550"/>
                </a:cubicBezTo>
                <a:cubicBezTo>
                  <a:pt x="9954" y="8407"/>
                  <a:pt x="11537" y="5883"/>
                  <a:pt x="12466" y="3192"/>
                </a:cubicBezTo>
                <a:cubicBezTo>
                  <a:pt x="12835" y="2120"/>
                  <a:pt x="13228" y="882"/>
                  <a:pt x="14407" y="406"/>
                </a:cubicBezTo>
                <a:cubicBezTo>
                  <a:pt x="15371" y="1"/>
                  <a:pt x="16574" y="311"/>
                  <a:pt x="17443" y="870"/>
                </a:cubicBezTo>
                <a:cubicBezTo>
                  <a:pt x="18300" y="1430"/>
                  <a:pt x="18931" y="2204"/>
                  <a:pt x="19646" y="2906"/>
                </a:cubicBezTo>
                <a:cubicBezTo>
                  <a:pt x="21336" y="4573"/>
                  <a:pt x="23587" y="5775"/>
                  <a:pt x="26051" y="6418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2" name="Google Shape;2202;p108"/>
          <p:cNvSpPr/>
          <p:nvPr/>
        </p:nvSpPr>
        <p:spPr>
          <a:xfrm flipH="1" rot="10615312">
            <a:off x="8555106" y="-29141"/>
            <a:ext cx="513497" cy="388467"/>
          </a:xfrm>
          <a:custGeom>
            <a:rect b="b" l="l" r="r" t="t"/>
            <a:pathLst>
              <a:path extrusionOk="0" fill="none" h="15538" w="20539">
                <a:moveTo>
                  <a:pt x="0" y="15514"/>
                </a:moveTo>
                <a:cubicBezTo>
                  <a:pt x="274" y="13419"/>
                  <a:pt x="1322" y="11418"/>
                  <a:pt x="3120" y="9978"/>
                </a:cubicBezTo>
                <a:cubicBezTo>
                  <a:pt x="5346" y="8192"/>
                  <a:pt x="8573" y="7120"/>
                  <a:pt x="9716" y="4691"/>
                </a:cubicBezTo>
                <a:cubicBezTo>
                  <a:pt x="10383" y="3274"/>
                  <a:pt x="10335" y="1429"/>
                  <a:pt x="11835" y="619"/>
                </a:cubicBezTo>
                <a:cubicBezTo>
                  <a:pt x="12954" y="0"/>
                  <a:pt x="14526" y="346"/>
                  <a:pt x="15491" y="1131"/>
                </a:cubicBezTo>
                <a:cubicBezTo>
                  <a:pt x="16455" y="1917"/>
                  <a:pt x="16919" y="3060"/>
                  <a:pt x="17217" y="4167"/>
                </a:cubicBezTo>
                <a:cubicBezTo>
                  <a:pt x="17884" y="6692"/>
                  <a:pt x="17836" y="9311"/>
                  <a:pt x="18550" y="11823"/>
                </a:cubicBezTo>
                <a:cubicBezTo>
                  <a:pt x="18931" y="13133"/>
                  <a:pt x="19586" y="14454"/>
                  <a:pt x="20539" y="15538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3" name="Google Shape;2203;p108"/>
          <p:cNvSpPr/>
          <p:nvPr/>
        </p:nvSpPr>
        <p:spPr>
          <a:xfrm flipH="1" rot="10615312">
            <a:off x="8660537" y="-27483"/>
            <a:ext cx="257811" cy="200059"/>
          </a:xfrm>
          <a:custGeom>
            <a:rect b="b" l="l" r="r" t="t"/>
            <a:pathLst>
              <a:path extrusionOk="0" fill="none" h="8002" w="10312">
                <a:moveTo>
                  <a:pt x="25" y="8001"/>
                </a:moveTo>
                <a:cubicBezTo>
                  <a:pt x="1" y="7680"/>
                  <a:pt x="13" y="7334"/>
                  <a:pt x="72" y="6977"/>
                </a:cubicBezTo>
                <a:cubicBezTo>
                  <a:pt x="298" y="5548"/>
                  <a:pt x="1346" y="4227"/>
                  <a:pt x="2822" y="3536"/>
                </a:cubicBezTo>
                <a:cubicBezTo>
                  <a:pt x="3715" y="3119"/>
                  <a:pt x="4799" y="2881"/>
                  <a:pt x="5430" y="2191"/>
                </a:cubicBezTo>
                <a:cubicBezTo>
                  <a:pt x="5990" y="1584"/>
                  <a:pt x="6168" y="643"/>
                  <a:pt x="7013" y="357"/>
                </a:cubicBezTo>
                <a:cubicBezTo>
                  <a:pt x="8049" y="0"/>
                  <a:pt x="9038" y="976"/>
                  <a:pt x="9442" y="1881"/>
                </a:cubicBezTo>
                <a:cubicBezTo>
                  <a:pt x="10312" y="3822"/>
                  <a:pt x="10312" y="6037"/>
                  <a:pt x="9490" y="8001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4" name="Google Shape;2204;p108"/>
          <p:cNvSpPr/>
          <p:nvPr/>
        </p:nvSpPr>
        <p:spPr>
          <a:xfrm>
            <a:off x="-267240" y="4288297"/>
            <a:ext cx="10671218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_1">
    <p:spTree>
      <p:nvGrpSpPr>
        <p:cNvPr id="2205" name="Shape 2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6" name="Google Shape;2206;p10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207" name="Google Shape;2207;p109"/>
          <p:cNvSpPr txBox="1"/>
          <p:nvPr>
            <p:ph idx="1" type="subTitle"/>
          </p:nvPr>
        </p:nvSpPr>
        <p:spPr>
          <a:xfrm>
            <a:off x="4731700" y="1252675"/>
            <a:ext cx="3539400" cy="335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b="0"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2208" name="Google Shape;2208;p109"/>
          <p:cNvSpPr txBox="1"/>
          <p:nvPr>
            <p:ph idx="2" type="subTitle"/>
          </p:nvPr>
        </p:nvSpPr>
        <p:spPr>
          <a:xfrm>
            <a:off x="872925" y="1252675"/>
            <a:ext cx="3539400" cy="335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b="0"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  <p:grpSp>
        <p:nvGrpSpPr>
          <p:cNvPr id="2209" name="Google Shape;2209;p109"/>
          <p:cNvGrpSpPr/>
          <p:nvPr/>
        </p:nvGrpSpPr>
        <p:grpSpPr>
          <a:xfrm>
            <a:off x="72509" y="-2"/>
            <a:ext cx="856107" cy="567441"/>
            <a:chOff x="5128300" y="2305300"/>
            <a:chExt cx="642675" cy="425975"/>
          </a:xfrm>
        </p:grpSpPr>
        <p:sp>
          <p:nvSpPr>
            <p:cNvPr id="2210" name="Google Shape;2210;p109"/>
            <p:cNvSpPr/>
            <p:nvPr/>
          </p:nvSpPr>
          <p:spPr>
            <a:xfrm>
              <a:off x="5248550" y="2305300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109"/>
            <p:cNvSpPr/>
            <p:nvPr/>
          </p:nvSpPr>
          <p:spPr>
            <a:xfrm>
              <a:off x="5307500" y="233240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109"/>
            <p:cNvSpPr/>
            <p:nvPr/>
          </p:nvSpPr>
          <p:spPr>
            <a:xfrm>
              <a:off x="5244100" y="2305600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109"/>
            <p:cNvSpPr/>
            <p:nvPr/>
          </p:nvSpPr>
          <p:spPr>
            <a:xfrm>
              <a:off x="5220575" y="230560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109"/>
            <p:cNvSpPr/>
            <p:nvPr/>
          </p:nvSpPr>
          <p:spPr>
            <a:xfrm>
              <a:off x="5164625" y="2305600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109"/>
            <p:cNvSpPr/>
            <p:nvPr/>
          </p:nvSpPr>
          <p:spPr>
            <a:xfrm>
              <a:off x="5128300" y="230560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6" name="Google Shape;2216;p109"/>
          <p:cNvGrpSpPr/>
          <p:nvPr/>
        </p:nvGrpSpPr>
        <p:grpSpPr>
          <a:xfrm rot="5400000">
            <a:off x="8432234" y="305948"/>
            <a:ext cx="856107" cy="567441"/>
            <a:chOff x="5128300" y="2305300"/>
            <a:chExt cx="642675" cy="425975"/>
          </a:xfrm>
        </p:grpSpPr>
        <p:sp>
          <p:nvSpPr>
            <p:cNvPr id="2217" name="Google Shape;2217;p109"/>
            <p:cNvSpPr/>
            <p:nvPr/>
          </p:nvSpPr>
          <p:spPr>
            <a:xfrm>
              <a:off x="5248550" y="2305300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109"/>
            <p:cNvSpPr/>
            <p:nvPr/>
          </p:nvSpPr>
          <p:spPr>
            <a:xfrm>
              <a:off x="5307500" y="233240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109"/>
            <p:cNvSpPr/>
            <p:nvPr/>
          </p:nvSpPr>
          <p:spPr>
            <a:xfrm>
              <a:off x="5244100" y="2305600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109"/>
            <p:cNvSpPr/>
            <p:nvPr/>
          </p:nvSpPr>
          <p:spPr>
            <a:xfrm>
              <a:off x="5220575" y="230560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109"/>
            <p:cNvSpPr/>
            <p:nvPr/>
          </p:nvSpPr>
          <p:spPr>
            <a:xfrm>
              <a:off x="5164625" y="2305600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109"/>
            <p:cNvSpPr/>
            <p:nvPr/>
          </p:nvSpPr>
          <p:spPr>
            <a:xfrm>
              <a:off x="5128300" y="230560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23" name="Google Shape;2223;p109"/>
          <p:cNvSpPr/>
          <p:nvPr/>
        </p:nvSpPr>
        <p:spPr>
          <a:xfrm flipH="1">
            <a:off x="-1105440" y="4288297"/>
            <a:ext cx="10671218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2224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p110"/>
          <p:cNvGrpSpPr/>
          <p:nvPr/>
        </p:nvGrpSpPr>
        <p:grpSpPr>
          <a:xfrm>
            <a:off x="0" y="66"/>
            <a:ext cx="9143804" cy="625225"/>
            <a:chOff x="238125" y="842800"/>
            <a:chExt cx="7150300" cy="527750"/>
          </a:xfrm>
        </p:grpSpPr>
        <p:sp>
          <p:nvSpPr>
            <p:cNvPr id="2226" name="Google Shape;2226;p110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110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110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110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110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110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110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110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110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110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110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110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110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110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110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110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110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110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110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110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110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110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110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110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110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110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110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110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110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110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110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110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110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110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110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110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110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110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110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110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110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110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110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110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110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110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110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110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110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110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110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110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110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110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110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110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110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110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110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110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110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110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110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110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110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110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110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110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110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110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110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110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110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110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110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110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110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110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110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110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110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110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110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110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110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110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110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110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110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110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16" name="Google Shape;2316;p11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317" name="Google Shape;2317;p110"/>
          <p:cNvSpPr txBox="1"/>
          <p:nvPr>
            <p:ph idx="1" type="subTitle"/>
          </p:nvPr>
        </p:nvSpPr>
        <p:spPr>
          <a:xfrm>
            <a:off x="937625" y="3309322"/>
            <a:ext cx="2175300" cy="829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318" name="Google Shape;2318;p110"/>
          <p:cNvSpPr txBox="1"/>
          <p:nvPr>
            <p:ph idx="2" type="subTitle"/>
          </p:nvPr>
        </p:nvSpPr>
        <p:spPr>
          <a:xfrm>
            <a:off x="3484347" y="3309322"/>
            <a:ext cx="2175300" cy="829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319" name="Google Shape;2319;p110"/>
          <p:cNvSpPr txBox="1"/>
          <p:nvPr>
            <p:ph idx="3" type="subTitle"/>
          </p:nvPr>
        </p:nvSpPr>
        <p:spPr>
          <a:xfrm>
            <a:off x="6031075" y="3309322"/>
            <a:ext cx="2175300" cy="829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320" name="Google Shape;2320;p110"/>
          <p:cNvSpPr txBox="1"/>
          <p:nvPr>
            <p:ph idx="4" type="subTitle"/>
          </p:nvPr>
        </p:nvSpPr>
        <p:spPr>
          <a:xfrm>
            <a:off x="937625" y="2788088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2321" name="Google Shape;2321;p110"/>
          <p:cNvSpPr txBox="1"/>
          <p:nvPr>
            <p:ph idx="5" type="subTitle"/>
          </p:nvPr>
        </p:nvSpPr>
        <p:spPr>
          <a:xfrm>
            <a:off x="3484350" y="2788088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2322" name="Google Shape;2322;p110"/>
          <p:cNvSpPr txBox="1"/>
          <p:nvPr>
            <p:ph idx="6" type="subTitle"/>
          </p:nvPr>
        </p:nvSpPr>
        <p:spPr>
          <a:xfrm>
            <a:off x="6031075" y="2788088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2323" name="Google Shape;2323;p110"/>
          <p:cNvSpPr/>
          <p:nvPr/>
        </p:nvSpPr>
        <p:spPr>
          <a:xfrm rot="231057">
            <a:off x="-509698" y="4301442"/>
            <a:ext cx="11146835" cy="469021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6_1">
    <p:spTree>
      <p:nvGrpSpPr>
        <p:cNvPr id="2324" name="Shape 2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5" name="Google Shape;2325;p111"/>
          <p:cNvSpPr/>
          <p:nvPr>
            <p:ph idx="2" type="pic"/>
          </p:nvPr>
        </p:nvSpPr>
        <p:spPr>
          <a:xfrm>
            <a:off x="1334686" y="1424213"/>
            <a:ext cx="1381200" cy="13812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326" name="Google Shape;2326;p111"/>
          <p:cNvSpPr/>
          <p:nvPr>
            <p:ph idx="3" type="pic"/>
          </p:nvPr>
        </p:nvSpPr>
        <p:spPr>
          <a:xfrm>
            <a:off x="3881411" y="1424213"/>
            <a:ext cx="1381200" cy="13812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327" name="Google Shape;2327;p111"/>
          <p:cNvSpPr/>
          <p:nvPr>
            <p:ph idx="4" type="pic"/>
          </p:nvPr>
        </p:nvSpPr>
        <p:spPr>
          <a:xfrm>
            <a:off x="6428136" y="1424213"/>
            <a:ext cx="1381200" cy="13812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  <p:grpSp>
        <p:nvGrpSpPr>
          <p:cNvPr id="2328" name="Google Shape;2328;p111"/>
          <p:cNvGrpSpPr/>
          <p:nvPr/>
        </p:nvGrpSpPr>
        <p:grpSpPr>
          <a:xfrm>
            <a:off x="0" y="66"/>
            <a:ext cx="9143804" cy="625225"/>
            <a:chOff x="238125" y="842800"/>
            <a:chExt cx="7150300" cy="527750"/>
          </a:xfrm>
        </p:grpSpPr>
        <p:sp>
          <p:nvSpPr>
            <p:cNvPr id="2329" name="Google Shape;2329;p111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111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111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111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111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111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111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111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111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111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111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111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111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111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111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111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111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111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111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111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111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111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111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111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111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111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111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111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111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111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111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111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111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111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111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111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111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111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111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111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111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111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111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111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111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111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111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111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111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111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111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111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111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111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111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111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111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111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111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111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111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111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111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111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111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111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111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111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111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111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111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111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111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111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111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111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111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111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111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111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111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111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111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111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111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111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111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111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111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111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19" name="Google Shape;2419;p11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420" name="Google Shape;2420;p111"/>
          <p:cNvSpPr txBox="1"/>
          <p:nvPr>
            <p:ph idx="1" type="subTitle"/>
          </p:nvPr>
        </p:nvSpPr>
        <p:spPr>
          <a:xfrm>
            <a:off x="937625" y="3437925"/>
            <a:ext cx="2175300" cy="672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21" name="Google Shape;2421;p111"/>
          <p:cNvSpPr txBox="1"/>
          <p:nvPr>
            <p:ph idx="5" type="subTitle"/>
          </p:nvPr>
        </p:nvSpPr>
        <p:spPr>
          <a:xfrm>
            <a:off x="3484347" y="3437925"/>
            <a:ext cx="2175300" cy="672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22" name="Google Shape;2422;p111"/>
          <p:cNvSpPr txBox="1"/>
          <p:nvPr>
            <p:ph idx="6" type="subTitle"/>
          </p:nvPr>
        </p:nvSpPr>
        <p:spPr>
          <a:xfrm>
            <a:off x="6031075" y="3437925"/>
            <a:ext cx="2175300" cy="672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23" name="Google Shape;2423;p111"/>
          <p:cNvSpPr txBox="1"/>
          <p:nvPr>
            <p:ph idx="7" type="subTitle"/>
          </p:nvPr>
        </p:nvSpPr>
        <p:spPr>
          <a:xfrm>
            <a:off x="937625" y="2983351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24" name="Google Shape;2424;p111"/>
          <p:cNvSpPr txBox="1"/>
          <p:nvPr>
            <p:ph idx="8" type="subTitle"/>
          </p:nvPr>
        </p:nvSpPr>
        <p:spPr>
          <a:xfrm>
            <a:off x="3484350" y="2983351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25" name="Google Shape;2425;p111"/>
          <p:cNvSpPr txBox="1"/>
          <p:nvPr>
            <p:ph idx="9" type="subTitle"/>
          </p:nvPr>
        </p:nvSpPr>
        <p:spPr>
          <a:xfrm>
            <a:off x="6031075" y="2983351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26" name="Google Shape;2426;p111"/>
          <p:cNvSpPr/>
          <p:nvPr/>
        </p:nvSpPr>
        <p:spPr>
          <a:xfrm rot="231057">
            <a:off x="-509698" y="4301442"/>
            <a:ext cx="11146835" cy="469021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2427" name="Shape 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8" name="Google Shape;2428;p11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429" name="Google Shape;2429;p112"/>
          <p:cNvSpPr txBox="1"/>
          <p:nvPr>
            <p:ph idx="1" type="subTitle"/>
          </p:nvPr>
        </p:nvSpPr>
        <p:spPr>
          <a:xfrm>
            <a:off x="2308351" y="2071425"/>
            <a:ext cx="21354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30" name="Google Shape;2430;p112"/>
          <p:cNvSpPr txBox="1"/>
          <p:nvPr>
            <p:ph idx="2" type="subTitle"/>
          </p:nvPr>
        </p:nvSpPr>
        <p:spPr>
          <a:xfrm>
            <a:off x="4700329" y="2071425"/>
            <a:ext cx="21354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31" name="Google Shape;2431;p112"/>
          <p:cNvSpPr txBox="1"/>
          <p:nvPr>
            <p:ph idx="3" type="subTitle"/>
          </p:nvPr>
        </p:nvSpPr>
        <p:spPr>
          <a:xfrm>
            <a:off x="2308351" y="3504825"/>
            <a:ext cx="21354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32" name="Google Shape;2432;p112"/>
          <p:cNvSpPr txBox="1"/>
          <p:nvPr>
            <p:ph idx="4" type="subTitle"/>
          </p:nvPr>
        </p:nvSpPr>
        <p:spPr>
          <a:xfrm>
            <a:off x="4700329" y="3504825"/>
            <a:ext cx="21354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33" name="Google Shape;2433;p112"/>
          <p:cNvSpPr txBox="1"/>
          <p:nvPr>
            <p:ph idx="5" type="subTitle"/>
          </p:nvPr>
        </p:nvSpPr>
        <p:spPr>
          <a:xfrm>
            <a:off x="2308351" y="1787825"/>
            <a:ext cx="21354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34" name="Google Shape;2434;p112"/>
          <p:cNvSpPr txBox="1"/>
          <p:nvPr>
            <p:ph idx="6" type="subTitle"/>
          </p:nvPr>
        </p:nvSpPr>
        <p:spPr>
          <a:xfrm>
            <a:off x="2308351" y="3221300"/>
            <a:ext cx="21354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35" name="Google Shape;2435;p112"/>
          <p:cNvSpPr txBox="1"/>
          <p:nvPr>
            <p:ph idx="7" type="subTitle"/>
          </p:nvPr>
        </p:nvSpPr>
        <p:spPr>
          <a:xfrm>
            <a:off x="4700326" y="1787825"/>
            <a:ext cx="21354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36" name="Google Shape;2436;p112"/>
          <p:cNvSpPr txBox="1"/>
          <p:nvPr>
            <p:ph idx="8" type="subTitle"/>
          </p:nvPr>
        </p:nvSpPr>
        <p:spPr>
          <a:xfrm>
            <a:off x="4700326" y="3221300"/>
            <a:ext cx="21354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2437" name="Google Shape;2437;p112"/>
          <p:cNvGrpSpPr/>
          <p:nvPr/>
        </p:nvGrpSpPr>
        <p:grpSpPr>
          <a:xfrm rot="5400000">
            <a:off x="6145558" y="2145195"/>
            <a:ext cx="5143548" cy="853171"/>
            <a:chOff x="234850" y="2305600"/>
            <a:chExt cx="4135350" cy="525675"/>
          </a:xfrm>
        </p:grpSpPr>
        <p:sp>
          <p:nvSpPr>
            <p:cNvPr id="2438" name="Google Shape;2438;p112"/>
            <p:cNvSpPr/>
            <p:nvPr/>
          </p:nvSpPr>
          <p:spPr>
            <a:xfrm>
              <a:off x="234850" y="2307975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112"/>
            <p:cNvSpPr/>
            <p:nvPr/>
          </p:nvSpPr>
          <p:spPr>
            <a:xfrm>
              <a:off x="234850" y="2466325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112"/>
            <p:cNvSpPr/>
            <p:nvPr/>
          </p:nvSpPr>
          <p:spPr>
            <a:xfrm>
              <a:off x="234850" y="2491050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112"/>
            <p:cNvSpPr/>
            <p:nvPr/>
          </p:nvSpPr>
          <p:spPr>
            <a:xfrm>
              <a:off x="611375" y="2522900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112"/>
            <p:cNvSpPr/>
            <p:nvPr/>
          </p:nvSpPr>
          <p:spPr>
            <a:xfrm>
              <a:off x="633700" y="2623200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112"/>
            <p:cNvSpPr/>
            <p:nvPr/>
          </p:nvSpPr>
          <p:spPr>
            <a:xfrm>
              <a:off x="710800" y="2310950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112"/>
            <p:cNvSpPr/>
            <p:nvPr/>
          </p:nvSpPr>
          <p:spPr>
            <a:xfrm>
              <a:off x="755725" y="2310950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112"/>
            <p:cNvSpPr/>
            <p:nvPr/>
          </p:nvSpPr>
          <p:spPr>
            <a:xfrm>
              <a:off x="804550" y="231095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112"/>
            <p:cNvSpPr/>
            <p:nvPr/>
          </p:nvSpPr>
          <p:spPr>
            <a:xfrm>
              <a:off x="985225" y="244192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112"/>
            <p:cNvSpPr/>
            <p:nvPr/>
          </p:nvSpPr>
          <p:spPr>
            <a:xfrm>
              <a:off x="829250" y="2310950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112"/>
            <p:cNvSpPr/>
            <p:nvPr/>
          </p:nvSpPr>
          <p:spPr>
            <a:xfrm>
              <a:off x="862600" y="2310950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112"/>
            <p:cNvSpPr/>
            <p:nvPr/>
          </p:nvSpPr>
          <p:spPr>
            <a:xfrm>
              <a:off x="234850" y="2307975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112"/>
            <p:cNvSpPr/>
            <p:nvPr/>
          </p:nvSpPr>
          <p:spPr>
            <a:xfrm>
              <a:off x="234850" y="2307975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112"/>
            <p:cNvSpPr/>
            <p:nvPr/>
          </p:nvSpPr>
          <p:spPr>
            <a:xfrm>
              <a:off x="234850" y="2307975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112"/>
            <p:cNvSpPr/>
            <p:nvPr/>
          </p:nvSpPr>
          <p:spPr>
            <a:xfrm>
              <a:off x="234850" y="2307975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112"/>
            <p:cNvSpPr/>
            <p:nvPr/>
          </p:nvSpPr>
          <p:spPr>
            <a:xfrm>
              <a:off x="245550" y="2307975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112"/>
            <p:cNvSpPr/>
            <p:nvPr/>
          </p:nvSpPr>
          <p:spPr>
            <a:xfrm>
              <a:off x="286925" y="2307975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112"/>
            <p:cNvSpPr/>
            <p:nvPr/>
          </p:nvSpPr>
          <p:spPr>
            <a:xfrm>
              <a:off x="1147750" y="2307975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112"/>
            <p:cNvSpPr/>
            <p:nvPr/>
          </p:nvSpPr>
          <p:spPr>
            <a:xfrm>
              <a:off x="1213525" y="2307975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112"/>
            <p:cNvSpPr/>
            <p:nvPr/>
          </p:nvSpPr>
          <p:spPr>
            <a:xfrm>
              <a:off x="1230200" y="2310650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112"/>
            <p:cNvSpPr/>
            <p:nvPr/>
          </p:nvSpPr>
          <p:spPr>
            <a:xfrm>
              <a:off x="1429325" y="2544325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112"/>
            <p:cNvSpPr/>
            <p:nvPr/>
          </p:nvSpPr>
          <p:spPr>
            <a:xfrm>
              <a:off x="1275450" y="2322275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112"/>
            <p:cNvSpPr/>
            <p:nvPr/>
          </p:nvSpPr>
          <p:spPr>
            <a:xfrm>
              <a:off x="1487675" y="2613975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112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112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112"/>
            <p:cNvSpPr/>
            <p:nvPr/>
          </p:nvSpPr>
          <p:spPr>
            <a:xfrm>
              <a:off x="1537075" y="2307975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112"/>
            <p:cNvSpPr/>
            <p:nvPr/>
          </p:nvSpPr>
          <p:spPr>
            <a:xfrm>
              <a:off x="1571600" y="2307975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112"/>
            <p:cNvSpPr/>
            <p:nvPr/>
          </p:nvSpPr>
          <p:spPr>
            <a:xfrm>
              <a:off x="1595425" y="2307975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112"/>
            <p:cNvSpPr/>
            <p:nvPr/>
          </p:nvSpPr>
          <p:spPr>
            <a:xfrm>
              <a:off x="1631450" y="2307975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112"/>
            <p:cNvSpPr/>
            <p:nvPr/>
          </p:nvSpPr>
          <p:spPr>
            <a:xfrm>
              <a:off x="2767900" y="2307975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112"/>
            <p:cNvSpPr/>
            <p:nvPr/>
          </p:nvSpPr>
          <p:spPr>
            <a:xfrm>
              <a:off x="2864025" y="2307975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112"/>
            <p:cNvSpPr/>
            <p:nvPr/>
          </p:nvSpPr>
          <p:spPr>
            <a:xfrm>
              <a:off x="2924450" y="23079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112"/>
            <p:cNvSpPr/>
            <p:nvPr/>
          </p:nvSpPr>
          <p:spPr>
            <a:xfrm>
              <a:off x="2990250" y="23079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112"/>
            <p:cNvSpPr/>
            <p:nvPr/>
          </p:nvSpPr>
          <p:spPr>
            <a:xfrm>
              <a:off x="3047700" y="23079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112"/>
            <p:cNvSpPr/>
            <p:nvPr/>
          </p:nvSpPr>
          <p:spPr>
            <a:xfrm>
              <a:off x="3107225" y="2307975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112"/>
            <p:cNvSpPr/>
            <p:nvPr/>
          </p:nvSpPr>
          <p:spPr>
            <a:xfrm>
              <a:off x="3187300" y="23079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112"/>
            <p:cNvSpPr/>
            <p:nvPr/>
          </p:nvSpPr>
          <p:spPr>
            <a:xfrm>
              <a:off x="3293850" y="2307975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112"/>
            <p:cNvSpPr/>
            <p:nvPr/>
          </p:nvSpPr>
          <p:spPr>
            <a:xfrm>
              <a:off x="1881775" y="2666650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112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112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112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112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112"/>
            <p:cNvSpPr/>
            <p:nvPr/>
          </p:nvSpPr>
          <p:spPr>
            <a:xfrm>
              <a:off x="1812125" y="2307975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112"/>
            <p:cNvSpPr/>
            <p:nvPr/>
          </p:nvSpPr>
          <p:spPr>
            <a:xfrm>
              <a:off x="1838300" y="2307975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112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112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112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112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112"/>
            <p:cNvSpPr/>
            <p:nvPr/>
          </p:nvSpPr>
          <p:spPr>
            <a:xfrm>
              <a:off x="3859400" y="2305600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112"/>
            <p:cNvSpPr/>
            <p:nvPr/>
          </p:nvSpPr>
          <p:spPr>
            <a:xfrm>
              <a:off x="3904350" y="2305600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112"/>
            <p:cNvSpPr/>
            <p:nvPr/>
          </p:nvSpPr>
          <p:spPr>
            <a:xfrm>
              <a:off x="3953150" y="230560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112"/>
            <p:cNvSpPr/>
            <p:nvPr/>
          </p:nvSpPr>
          <p:spPr>
            <a:xfrm>
              <a:off x="4133825" y="243657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112"/>
            <p:cNvSpPr/>
            <p:nvPr/>
          </p:nvSpPr>
          <p:spPr>
            <a:xfrm>
              <a:off x="3977875" y="2305600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112"/>
            <p:cNvSpPr/>
            <p:nvPr/>
          </p:nvSpPr>
          <p:spPr>
            <a:xfrm>
              <a:off x="4010900" y="2305600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92" name="Google Shape;2492;p112"/>
          <p:cNvSpPr/>
          <p:nvPr/>
        </p:nvSpPr>
        <p:spPr>
          <a:xfrm rot="-5182502">
            <a:off x="-4241255" y="1211577"/>
            <a:ext cx="7927280" cy="333808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2493" name="Shape 2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4" name="Google Shape;2494;p11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495" name="Google Shape;2495;p113"/>
          <p:cNvSpPr txBox="1"/>
          <p:nvPr>
            <p:ph idx="1" type="subTitle"/>
          </p:nvPr>
        </p:nvSpPr>
        <p:spPr>
          <a:xfrm>
            <a:off x="977050" y="2222075"/>
            <a:ext cx="2220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96" name="Google Shape;2496;p113"/>
          <p:cNvSpPr txBox="1"/>
          <p:nvPr>
            <p:ph idx="2" type="subTitle"/>
          </p:nvPr>
        </p:nvSpPr>
        <p:spPr>
          <a:xfrm>
            <a:off x="5946626" y="2222075"/>
            <a:ext cx="2220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97" name="Google Shape;2497;p113"/>
          <p:cNvSpPr txBox="1"/>
          <p:nvPr>
            <p:ph idx="3" type="subTitle"/>
          </p:nvPr>
        </p:nvSpPr>
        <p:spPr>
          <a:xfrm>
            <a:off x="977050" y="3655550"/>
            <a:ext cx="2220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98" name="Google Shape;2498;p113"/>
          <p:cNvSpPr txBox="1"/>
          <p:nvPr>
            <p:ph idx="4" type="subTitle"/>
          </p:nvPr>
        </p:nvSpPr>
        <p:spPr>
          <a:xfrm>
            <a:off x="5946626" y="3655550"/>
            <a:ext cx="2220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499" name="Google Shape;2499;p113"/>
          <p:cNvSpPr txBox="1"/>
          <p:nvPr>
            <p:ph idx="5" type="subTitle"/>
          </p:nvPr>
        </p:nvSpPr>
        <p:spPr>
          <a:xfrm>
            <a:off x="977050" y="1844975"/>
            <a:ext cx="22200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500" name="Google Shape;2500;p113"/>
          <p:cNvSpPr txBox="1"/>
          <p:nvPr>
            <p:ph idx="6" type="subTitle"/>
          </p:nvPr>
        </p:nvSpPr>
        <p:spPr>
          <a:xfrm>
            <a:off x="977050" y="3278450"/>
            <a:ext cx="22200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501" name="Google Shape;2501;p113"/>
          <p:cNvSpPr txBox="1"/>
          <p:nvPr>
            <p:ph idx="7" type="subTitle"/>
          </p:nvPr>
        </p:nvSpPr>
        <p:spPr>
          <a:xfrm>
            <a:off x="5946625" y="1844975"/>
            <a:ext cx="22200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502" name="Google Shape;2502;p113"/>
          <p:cNvSpPr txBox="1"/>
          <p:nvPr>
            <p:ph idx="8" type="subTitle"/>
          </p:nvPr>
        </p:nvSpPr>
        <p:spPr>
          <a:xfrm>
            <a:off x="5946625" y="3278450"/>
            <a:ext cx="22200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2503" name="Google Shape;2503;p113"/>
          <p:cNvGrpSpPr/>
          <p:nvPr/>
        </p:nvGrpSpPr>
        <p:grpSpPr>
          <a:xfrm rot="5400000">
            <a:off x="6145558" y="2145195"/>
            <a:ext cx="5143548" cy="853171"/>
            <a:chOff x="234850" y="2305600"/>
            <a:chExt cx="4135350" cy="525675"/>
          </a:xfrm>
        </p:grpSpPr>
        <p:sp>
          <p:nvSpPr>
            <p:cNvPr id="2504" name="Google Shape;2504;p113"/>
            <p:cNvSpPr/>
            <p:nvPr/>
          </p:nvSpPr>
          <p:spPr>
            <a:xfrm>
              <a:off x="234850" y="2307975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113"/>
            <p:cNvSpPr/>
            <p:nvPr/>
          </p:nvSpPr>
          <p:spPr>
            <a:xfrm>
              <a:off x="234850" y="2466325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113"/>
            <p:cNvSpPr/>
            <p:nvPr/>
          </p:nvSpPr>
          <p:spPr>
            <a:xfrm>
              <a:off x="234850" y="2491050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13"/>
            <p:cNvSpPr/>
            <p:nvPr/>
          </p:nvSpPr>
          <p:spPr>
            <a:xfrm>
              <a:off x="611375" y="2522900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113"/>
            <p:cNvSpPr/>
            <p:nvPr/>
          </p:nvSpPr>
          <p:spPr>
            <a:xfrm>
              <a:off x="633700" y="2623200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113"/>
            <p:cNvSpPr/>
            <p:nvPr/>
          </p:nvSpPr>
          <p:spPr>
            <a:xfrm>
              <a:off x="710800" y="2310950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113"/>
            <p:cNvSpPr/>
            <p:nvPr/>
          </p:nvSpPr>
          <p:spPr>
            <a:xfrm>
              <a:off x="755725" y="2310950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113"/>
            <p:cNvSpPr/>
            <p:nvPr/>
          </p:nvSpPr>
          <p:spPr>
            <a:xfrm>
              <a:off x="804550" y="231095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113"/>
            <p:cNvSpPr/>
            <p:nvPr/>
          </p:nvSpPr>
          <p:spPr>
            <a:xfrm>
              <a:off x="985225" y="244192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113"/>
            <p:cNvSpPr/>
            <p:nvPr/>
          </p:nvSpPr>
          <p:spPr>
            <a:xfrm>
              <a:off x="829250" y="2310950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113"/>
            <p:cNvSpPr/>
            <p:nvPr/>
          </p:nvSpPr>
          <p:spPr>
            <a:xfrm>
              <a:off x="862600" y="2310950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13"/>
            <p:cNvSpPr/>
            <p:nvPr/>
          </p:nvSpPr>
          <p:spPr>
            <a:xfrm>
              <a:off x="234850" y="2307975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13"/>
            <p:cNvSpPr/>
            <p:nvPr/>
          </p:nvSpPr>
          <p:spPr>
            <a:xfrm>
              <a:off x="234850" y="2307975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13"/>
            <p:cNvSpPr/>
            <p:nvPr/>
          </p:nvSpPr>
          <p:spPr>
            <a:xfrm>
              <a:off x="234850" y="2307975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13"/>
            <p:cNvSpPr/>
            <p:nvPr/>
          </p:nvSpPr>
          <p:spPr>
            <a:xfrm>
              <a:off x="234850" y="2307975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13"/>
            <p:cNvSpPr/>
            <p:nvPr/>
          </p:nvSpPr>
          <p:spPr>
            <a:xfrm>
              <a:off x="245550" y="2307975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13"/>
            <p:cNvSpPr/>
            <p:nvPr/>
          </p:nvSpPr>
          <p:spPr>
            <a:xfrm>
              <a:off x="286925" y="2307975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13"/>
            <p:cNvSpPr/>
            <p:nvPr/>
          </p:nvSpPr>
          <p:spPr>
            <a:xfrm>
              <a:off x="1147750" y="2307975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13"/>
            <p:cNvSpPr/>
            <p:nvPr/>
          </p:nvSpPr>
          <p:spPr>
            <a:xfrm>
              <a:off x="1213525" y="2307975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13"/>
            <p:cNvSpPr/>
            <p:nvPr/>
          </p:nvSpPr>
          <p:spPr>
            <a:xfrm>
              <a:off x="1230200" y="2310650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13"/>
            <p:cNvSpPr/>
            <p:nvPr/>
          </p:nvSpPr>
          <p:spPr>
            <a:xfrm>
              <a:off x="1429325" y="2544325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13"/>
            <p:cNvSpPr/>
            <p:nvPr/>
          </p:nvSpPr>
          <p:spPr>
            <a:xfrm>
              <a:off x="1275450" y="2322275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113"/>
            <p:cNvSpPr/>
            <p:nvPr/>
          </p:nvSpPr>
          <p:spPr>
            <a:xfrm>
              <a:off x="1487675" y="2613975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13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113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113"/>
            <p:cNvSpPr/>
            <p:nvPr/>
          </p:nvSpPr>
          <p:spPr>
            <a:xfrm>
              <a:off x="1537075" y="2307975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113"/>
            <p:cNvSpPr/>
            <p:nvPr/>
          </p:nvSpPr>
          <p:spPr>
            <a:xfrm>
              <a:off x="1571600" y="2307975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13"/>
            <p:cNvSpPr/>
            <p:nvPr/>
          </p:nvSpPr>
          <p:spPr>
            <a:xfrm>
              <a:off x="1595425" y="2307975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113"/>
            <p:cNvSpPr/>
            <p:nvPr/>
          </p:nvSpPr>
          <p:spPr>
            <a:xfrm>
              <a:off x="1631450" y="2307975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113"/>
            <p:cNvSpPr/>
            <p:nvPr/>
          </p:nvSpPr>
          <p:spPr>
            <a:xfrm>
              <a:off x="2767900" y="2307975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113"/>
            <p:cNvSpPr/>
            <p:nvPr/>
          </p:nvSpPr>
          <p:spPr>
            <a:xfrm>
              <a:off x="2864025" y="2307975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113"/>
            <p:cNvSpPr/>
            <p:nvPr/>
          </p:nvSpPr>
          <p:spPr>
            <a:xfrm>
              <a:off x="2924450" y="23079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113"/>
            <p:cNvSpPr/>
            <p:nvPr/>
          </p:nvSpPr>
          <p:spPr>
            <a:xfrm>
              <a:off x="2990250" y="23079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113"/>
            <p:cNvSpPr/>
            <p:nvPr/>
          </p:nvSpPr>
          <p:spPr>
            <a:xfrm>
              <a:off x="3047700" y="23079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113"/>
            <p:cNvSpPr/>
            <p:nvPr/>
          </p:nvSpPr>
          <p:spPr>
            <a:xfrm>
              <a:off x="3107225" y="2307975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113"/>
            <p:cNvSpPr/>
            <p:nvPr/>
          </p:nvSpPr>
          <p:spPr>
            <a:xfrm>
              <a:off x="3187300" y="23079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113"/>
            <p:cNvSpPr/>
            <p:nvPr/>
          </p:nvSpPr>
          <p:spPr>
            <a:xfrm>
              <a:off x="3293850" y="2307975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113"/>
            <p:cNvSpPr/>
            <p:nvPr/>
          </p:nvSpPr>
          <p:spPr>
            <a:xfrm>
              <a:off x="1881775" y="2666650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113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113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113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113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113"/>
            <p:cNvSpPr/>
            <p:nvPr/>
          </p:nvSpPr>
          <p:spPr>
            <a:xfrm>
              <a:off x="1812125" y="2307975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113"/>
            <p:cNvSpPr/>
            <p:nvPr/>
          </p:nvSpPr>
          <p:spPr>
            <a:xfrm>
              <a:off x="1838300" y="2307975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113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113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113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113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113"/>
            <p:cNvSpPr/>
            <p:nvPr/>
          </p:nvSpPr>
          <p:spPr>
            <a:xfrm>
              <a:off x="3859400" y="2305600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113"/>
            <p:cNvSpPr/>
            <p:nvPr/>
          </p:nvSpPr>
          <p:spPr>
            <a:xfrm>
              <a:off x="3904350" y="2305600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113"/>
            <p:cNvSpPr/>
            <p:nvPr/>
          </p:nvSpPr>
          <p:spPr>
            <a:xfrm>
              <a:off x="3953150" y="230560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113"/>
            <p:cNvSpPr/>
            <p:nvPr/>
          </p:nvSpPr>
          <p:spPr>
            <a:xfrm>
              <a:off x="4133825" y="243657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113"/>
            <p:cNvSpPr/>
            <p:nvPr/>
          </p:nvSpPr>
          <p:spPr>
            <a:xfrm>
              <a:off x="3977875" y="2305600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113"/>
            <p:cNvSpPr/>
            <p:nvPr/>
          </p:nvSpPr>
          <p:spPr>
            <a:xfrm>
              <a:off x="4010900" y="2305600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58" name="Google Shape;2558;p113"/>
          <p:cNvSpPr/>
          <p:nvPr/>
        </p:nvSpPr>
        <p:spPr>
          <a:xfrm rot="-4933594">
            <a:off x="-4546735" y="1211750"/>
            <a:ext cx="7927166" cy="333742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 path">
  <p:cSld name="CUSTOM_14">
    <p:spTree>
      <p:nvGrpSpPr>
        <p:cNvPr id="2559" name="Shape 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" name="Google Shape;2560;p114"/>
          <p:cNvGrpSpPr/>
          <p:nvPr/>
        </p:nvGrpSpPr>
        <p:grpSpPr>
          <a:xfrm rot="-5400000">
            <a:off x="7699138" y="2204100"/>
            <a:ext cx="2126200" cy="763500"/>
            <a:chOff x="2865363" y="1504100"/>
            <a:chExt cx="2126200" cy="763500"/>
          </a:xfrm>
        </p:grpSpPr>
        <p:sp>
          <p:nvSpPr>
            <p:cNvPr id="2561" name="Google Shape;2561;p114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114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114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114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114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114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114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114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9" name="Google Shape;2569;p114"/>
          <p:cNvGrpSpPr/>
          <p:nvPr/>
        </p:nvGrpSpPr>
        <p:grpSpPr>
          <a:xfrm rot="5400000">
            <a:off x="621968" y="4327154"/>
            <a:ext cx="763131" cy="869566"/>
            <a:chOff x="3997175" y="2668625"/>
            <a:chExt cx="624800" cy="712000"/>
          </a:xfrm>
        </p:grpSpPr>
        <p:sp>
          <p:nvSpPr>
            <p:cNvPr id="2570" name="Google Shape;2570;p114"/>
            <p:cNvSpPr/>
            <p:nvPr/>
          </p:nvSpPr>
          <p:spPr>
            <a:xfrm>
              <a:off x="3997175" y="2668625"/>
              <a:ext cx="624525" cy="712000"/>
            </a:xfrm>
            <a:custGeom>
              <a:rect b="b" l="l" r="r" t="t"/>
              <a:pathLst>
                <a:path extrusionOk="0" fill="none" h="28480" w="24981">
                  <a:moveTo>
                    <a:pt x="24980" y="0"/>
                  </a:moveTo>
                  <a:cubicBezTo>
                    <a:pt x="24278" y="1048"/>
                    <a:pt x="23504" y="2024"/>
                    <a:pt x="22265" y="2536"/>
                  </a:cubicBezTo>
                  <a:cubicBezTo>
                    <a:pt x="21218" y="2977"/>
                    <a:pt x="20015" y="3000"/>
                    <a:pt x="18848" y="3012"/>
                  </a:cubicBezTo>
                  <a:cubicBezTo>
                    <a:pt x="17086" y="3024"/>
                    <a:pt x="15300" y="3036"/>
                    <a:pt x="13586" y="3381"/>
                  </a:cubicBezTo>
                  <a:cubicBezTo>
                    <a:pt x="11859" y="3739"/>
                    <a:pt x="10193" y="4477"/>
                    <a:pt x="9157" y="5703"/>
                  </a:cubicBezTo>
                  <a:cubicBezTo>
                    <a:pt x="7454" y="7703"/>
                    <a:pt x="7764" y="10477"/>
                    <a:pt x="6585" y="12740"/>
                  </a:cubicBezTo>
                  <a:cubicBezTo>
                    <a:pt x="5704" y="14418"/>
                    <a:pt x="4061" y="15704"/>
                    <a:pt x="2656" y="17097"/>
                  </a:cubicBezTo>
                  <a:cubicBezTo>
                    <a:pt x="1251" y="18490"/>
                    <a:pt x="1" y="20217"/>
                    <a:pt x="203" y="22050"/>
                  </a:cubicBezTo>
                  <a:cubicBezTo>
                    <a:pt x="322" y="23181"/>
                    <a:pt x="989" y="24217"/>
                    <a:pt x="1846" y="25075"/>
                  </a:cubicBezTo>
                  <a:cubicBezTo>
                    <a:pt x="3358" y="26563"/>
                    <a:pt x="5501" y="27563"/>
                    <a:pt x="7764" y="27837"/>
                  </a:cubicBezTo>
                  <a:cubicBezTo>
                    <a:pt x="13110" y="28480"/>
                    <a:pt x="18194" y="25217"/>
                    <a:pt x="23599" y="25384"/>
                  </a:cubicBezTo>
                  <a:cubicBezTo>
                    <a:pt x="24063" y="25408"/>
                    <a:pt x="24516" y="25444"/>
                    <a:pt x="2498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114"/>
            <p:cNvSpPr/>
            <p:nvPr/>
          </p:nvSpPr>
          <p:spPr>
            <a:xfrm>
              <a:off x="4171025" y="2781125"/>
              <a:ext cx="450675" cy="467950"/>
            </a:xfrm>
            <a:custGeom>
              <a:rect b="b" l="l" r="r" t="t"/>
              <a:pathLst>
                <a:path extrusionOk="0" fill="none" h="18718" w="18027">
                  <a:moveTo>
                    <a:pt x="18026" y="1"/>
                  </a:moveTo>
                  <a:cubicBezTo>
                    <a:pt x="17050" y="584"/>
                    <a:pt x="16026" y="1060"/>
                    <a:pt x="14883" y="1322"/>
                  </a:cubicBezTo>
                  <a:cubicBezTo>
                    <a:pt x="12085" y="1941"/>
                    <a:pt x="8846" y="1144"/>
                    <a:pt x="6441" y="2525"/>
                  </a:cubicBezTo>
                  <a:cubicBezTo>
                    <a:pt x="3941" y="3953"/>
                    <a:pt x="3667" y="6954"/>
                    <a:pt x="2631" y="9371"/>
                  </a:cubicBezTo>
                  <a:cubicBezTo>
                    <a:pt x="1703" y="11526"/>
                    <a:pt x="0" y="13788"/>
                    <a:pt x="953" y="15919"/>
                  </a:cubicBezTo>
                  <a:cubicBezTo>
                    <a:pt x="1691" y="17574"/>
                    <a:pt x="3822" y="18479"/>
                    <a:pt x="5870" y="18598"/>
                  </a:cubicBezTo>
                  <a:cubicBezTo>
                    <a:pt x="7918" y="18717"/>
                    <a:pt x="9918" y="18217"/>
                    <a:pt x="11918" y="17836"/>
                  </a:cubicBezTo>
                  <a:cubicBezTo>
                    <a:pt x="13930" y="17467"/>
                    <a:pt x="16014" y="17205"/>
                    <a:pt x="18026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114"/>
            <p:cNvSpPr/>
            <p:nvPr/>
          </p:nvSpPr>
          <p:spPr>
            <a:xfrm>
              <a:off x="4280550" y="2874300"/>
              <a:ext cx="341150" cy="314650"/>
            </a:xfrm>
            <a:custGeom>
              <a:rect b="b" l="l" r="r" t="t"/>
              <a:pathLst>
                <a:path extrusionOk="0" fill="none" h="12586" w="13646">
                  <a:moveTo>
                    <a:pt x="13645" y="0"/>
                  </a:moveTo>
                  <a:cubicBezTo>
                    <a:pt x="12871" y="226"/>
                    <a:pt x="12073" y="381"/>
                    <a:pt x="11276" y="441"/>
                  </a:cubicBezTo>
                  <a:cubicBezTo>
                    <a:pt x="9704" y="572"/>
                    <a:pt x="8133" y="405"/>
                    <a:pt x="6561" y="536"/>
                  </a:cubicBezTo>
                  <a:cubicBezTo>
                    <a:pt x="5001" y="667"/>
                    <a:pt x="3370" y="1179"/>
                    <a:pt x="2501" y="2298"/>
                  </a:cubicBezTo>
                  <a:cubicBezTo>
                    <a:pt x="1858" y="3132"/>
                    <a:pt x="1739" y="4167"/>
                    <a:pt x="1441" y="5132"/>
                  </a:cubicBezTo>
                  <a:cubicBezTo>
                    <a:pt x="1072" y="6334"/>
                    <a:pt x="429" y="7454"/>
                    <a:pt x="215" y="8680"/>
                  </a:cubicBezTo>
                  <a:cubicBezTo>
                    <a:pt x="1" y="9894"/>
                    <a:pt x="346" y="11299"/>
                    <a:pt x="1536" y="11978"/>
                  </a:cubicBezTo>
                  <a:cubicBezTo>
                    <a:pt x="2608" y="12585"/>
                    <a:pt x="4001" y="12430"/>
                    <a:pt x="5263" y="12264"/>
                  </a:cubicBezTo>
                  <a:lnTo>
                    <a:pt x="11812" y="11371"/>
                  </a:lnTo>
                  <a:cubicBezTo>
                    <a:pt x="12419" y="11299"/>
                    <a:pt x="13026" y="11216"/>
                    <a:pt x="13645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114"/>
            <p:cNvSpPr/>
            <p:nvPr/>
          </p:nvSpPr>
          <p:spPr>
            <a:xfrm>
              <a:off x="4357650" y="2938000"/>
              <a:ext cx="264050" cy="196175"/>
            </a:xfrm>
            <a:custGeom>
              <a:rect b="b" l="l" r="r" t="t"/>
              <a:pathLst>
                <a:path extrusionOk="0" fill="none" h="7847" w="10562">
                  <a:moveTo>
                    <a:pt x="10561" y="214"/>
                  </a:moveTo>
                  <a:cubicBezTo>
                    <a:pt x="9549" y="476"/>
                    <a:pt x="8406" y="453"/>
                    <a:pt x="7346" y="357"/>
                  </a:cubicBezTo>
                  <a:cubicBezTo>
                    <a:pt x="5739" y="214"/>
                    <a:pt x="4036" y="0"/>
                    <a:pt x="2584" y="595"/>
                  </a:cubicBezTo>
                  <a:cubicBezTo>
                    <a:pt x="917" y="1286"/>
                    <a:pt x="12" y="2941"/>
                    <a:pt x="12" y="4513"/>
                  </a:cubicBezTo>
                  <a:cubicBezTo>
                    <a:pt x="0" y="5560"/>
                    <a:pt x="381" y="6668"/>
                    <a:pt x="1369" y="7275"/>
                  </a:cubicBezTo>
                  <a:cubicBezTo>
                    <a:pt x="2155" y="7775"/>
                    <a:pt x="3191" y="7846"/>
                    <a:pt x="4167" y="7799"/>
                  </a:cubicBezTo>
                  <a:cubicBezTo>
                    <a:pt x="6334" y="7703"/>
                    <a:pt x="8442" y="7084"/>
                    <a:pt x="10561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114"/>
            <p:cNvSpPr/>
            <p:nvPr/>
          </p:nvSpPr>
          <p:spPr>
            <a:xfrm>
              <a:off x="4472550" y="2978475"/>
              <a:ext cx="149425" cy="80400"/>
            </a:xfrm>
            <a:custGeom>
              <a:rect b="b" l="l" r="r" t="t"/>
              <a:pathLst>
                <a:path extrusionOk="0" fill="none" h="3216" w="5977">
                  <a:moveTo>
                    <a:pt x="5977" y="477"/>
                  </a:moveTo>
                  <a:cubicBezTo>
                    <a:pt x="5489" y="227"/>
                    <a:pt x="4691" y="48"/>
                    <a:pt x="3536" y="24"/>
                  </a:cubicBezTo>
                  <a:cubicBezTo>
                    <a:pt x="2881" y="0"/>
                    <a:pt x="2215" y="24"/>
                    <a:pt x="1607" y="203"/>
                  </a:cubicBezTo>
                  <a:cubicBezTo>
                    <a:pt x="1012" y="381"/>
                    <a:pt x="464" y="750"/>
                    <a:pt x="310" y="1227"/>
                  </a:cubicBezTo>
                  <a:cubicBezTo>
                    <a:pt x="0" y="2120"/>
                    <a:pt x="1179" y="2977"/>
                    <a:pt x="2393" y="3084"/>
                  </a:cubicBezTo>
                  <a:cubicBezTo>
                    <a:pt x="3917" y="3215"/>
                    <a:pt x="5227" y="2834"/>
                    <a:pt x="5965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5" name="Google Shape;2575;p114"/>
          <p:cNvGrpSpPr/>
          <p:nvPr/>
        </p:nvGrpSpPr>
        <p:grpSpPr>
          <a:xfrm flipH="1" rot="5400000">
            <a:off x="7614418" y="-53221"/>
            <a:ext cx="763131" cy="869566"/>
            <a:chOff x="3997175" y="2668625"/>
            <a:chExt cx="624800" cy="712000"/>
          </a:xfrm>
        </p:grpSpPr>
        <p:sp>
          <p:nvSpPr>
            <p:cNvPr id="2576" name="Google Shape;2576;p114"/>
            <p:cNvSpPr/>
            <p:nvPr/>
          </p:nvSpPr>
          <p:spPr>
            <a:xfrm>
              <a:off x="3997175" y="2668625"/>
              <a:ext cx="624525" cy="712000"/>
            </a:xfrm>
            <a:custGeom>
              <a:rect b="b" l="l" r="r" t="t"/>
              <a:pathLst>
                <a:path extrusionOk="0" fill="none" h="28480" w="24981">
                  <a:moveTo>
                    <a:pt x="24980" y="0"/>
                  </a:moveTo>
                  <a:cubicBezTo>
                    <a:pt x="24278" y="1048"/>
                    <a:pt x="23504" y="2024"/>
                    <a:pt x="22265" y="2536"/>
                  </a:cubicBezTo>
                  <a:cubicBezTo>
                    <a:pt x="21218" y="2977"/>
                    <a:pt x="20015" y="3000"/>
                    <a:pt x="18848" y="3012"/>
                  </a:cubicBezTo>
                  <a:cubicBezTo>
                    <a:pt x="17086" y="3024"/>
                    <a:pt x="15300" y="3036"/>
                    <a:pt x="13586" y="3381"/>
                  </a:cubicBezTo>
                  <a:cubicBezTo>
                    <a:pt x="11859" y="3739"/>
                    <a:pt x="10193" y="4477"/>
                    <a:pt x="9157" y="5703"/>
                  </a:cubicBezTo>
                  <a:cubicBezTo>
                    <a:pt x="7454" y="7703"/>
                    <a:pt x="7764" y="10477"/>
                    <a:pt x="6585" y="12740"/>
                  </a:cubicBezTo>
                  <a:cubicBezTo>
                    <a:pt x="5704" y="14418"/>
                    <a:pt x="4061" y="15704"/>
                    <a:pt x="2656" y="17097"/>
                  </a:cubicBezTo>
                  <a:cubicBezTo>
                    <a:pt x="1251" y="18490"/>
                    <a:pt x="1" y="20217"/>
                    <a:pt x="203" y="22050"/>
                  </a:cubicBezTo>
                  <a:cubicBezTo>
                    <a:pt x="322" y="23181"/>
                    <a:pt x="989" y="24217"/>
                    <a:pt x="1846" y="25075"/>
                  </a:cubicBezTo>
                  <a:cubicBezTo>
                    <a:pt x="3358" y="26563"/>
                    <a:pt x="5501" y="27563"/>
                    <a:pt x="7764" y="27837"/>
                  </a:cubicBezTo>
                  <a:cubicBezTo>
                    <a:pt x="13110" y="28480"/>
                    <a:pt x="18194" y="25217"/>
                    <a:pt x="23599" y="25384"/>
                  </a:cubicBezTo>
                  <a:cubicBezTo>
                    <a:pt x="24063" y="25408"/>
                    <a:pt x="24516" y="25444"/>
                    <a:pt x="2498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114"/>
            <p:cNvSpPr/>
            <p:nvPr/>
          </p:nvSpPr>
          <p:spPr>
            <a:xfrm>
              <a:off x="4171025" y="2781125"/>
              <a:ext cx="450675" cy="467950"/>
            </a:xfrm>
            <a:custGeom>
              <a:rect b="b" l="l" r="r" t="t"/>
              <a:pathLst>
                <a:path extrusionOk="0" fill="none" h="18718" w="18027">
                  <a:moveTo>
                    <a:pt x="18026" y="1"/>
                  </a:moveTo>
                  <a:cubicBezTo>
                    <a:pt x="17050" y="584"/>
                    <a:pt x="16026" y="1060"/>
                    <a:pt x="14883" y="1322"/>
                  </a:cubicBezTo>
                  <a:cubicBezTo>
                    <a:pt x="12085" y="1941"/>
                    <a:pt x="8846" y="1144"/>
                    <a:pt x="6441" y="2525"/>
                  </a:cubicBezTo>
                  <a:cubicBezTo>
                    <a:pt x="3941" y="3953"/>
                    <a:pt x="3667" y="6954"/>
                    <a:pt x="2631" y="9371"/>
                  </a:cubicBezTo>
                  <a:cubicBezTo>
                    <a:pt x="1703" y="11526"/>
                    <a:pt x="0" y="13788"/>
                    <a:pt x="953" y="15919"/>
                  </a:cubicBezTo>
                  <a:cubicBezTo>
                    <a:pt x="1691" y="17574"/>
                    <a:pt x="3822" y="18479"/>
                    <a:pt x="5870" y="18598"/>
                  </a:cubicBezTo>
                  <a:cubicBezTo>
                    <a:pt x="7918" y="18717"/>
                    <a:pt x="9918" y="18217"/>
                    <a:pt x="11918" y="17836"/>
                  </a:cubicBezTo>
                  <a:cubicBezTo>
                    <a:pt x="13930" y="17467"/>
                    <a:pt x="16014" y="17205"/>
                    <a:pt x="18026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114"/>
            <p:cNvSpPr/>
            <p:nvPr/>
          </p:nvSpPr>
          <p:spPr>
            <a:xfrm>
              <a:off x="4280550" y="2874300"/>
              <a:ext cx="341150" cy="314650"/>
            </a:xfrm>
            <a:custGeom>
              <a:rect b="b" l="l" r="r" t="t"/>
              <a:pathLst>
                <a:path extrusionOk="0" fill="none" h="12586" w="13646">
                  <a:moveTo>
                    <a:pt x="13645" y="0"/>
                  </a:moveTo>
                  <a:cubicBezTo>
                    <a:pt x="12871" y="226"/>
                    <a:pt x="12073" y="381"/>
                    <a:pt x="11276" y="441"/>
                  </a:cubicBezTo>
                  <a:cubicBezTo>
                    <a:pt x="9704" y="572"/>
                    <a:pt x="8133" y="405"/>
                    <a:pt x="6561" y="536"/>
                  </a:cubicBezTo>
                  <a:cubicBezTo>
                    <a:pt x="5001" y="667"/>
                    <a:pt x="3370" y="1179"/>
                    <a:pt x="2501" y="2298"/>
                  </a:cubicBezTo>
                  <a:cubicBezTo>
                    <a:pt x="1858" y="3132"/>
                    <a:pt x="1739" y="4167"/>
                    <a:pt x="1441" y="5132"/>
                  </a:cubicBezTo>
                  <a:cubicBezTo>
                    <a:pt x="1072" y="6334"/>
                    <a:pt x="429" y="7454"/>
                    <a:pt x="215" y="8680"/>
                  </a:cubicBezTo>
                  <a:cubicBezTo>
                    <a:pt x="1" y="9894"/>
                    <a:pt x="346" y="11299"/>
                    <a:pt x="1536" y="11978"/>
                  </a:cubicBezTo>
                  <a:cubicBezTo>
                    <a:pt x="2608" y="12585"/>
                    <a:pt x="4001" y="12430"/>
                    <a:pt x="5263" y="12264"/>
                  </a:cubicBezTo>
                  <a:lnTo>
                    <a:pt x="11812" y="11371"/>
                  </a:lnTo>
                  <a:cubicBezTo>
                    <a:pt x="12419" y="11299"/>
                    <a:pt x="13026" y="11216"/>
                    <a:pt x="13645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114"/>
            <p:cNvSpPr/>
            <p:nvPr/>
          </p:nvSpPr>
          <p:spPr>
            <a:xfrm>
              <a:off x="4357650" y="2938000"/>
              <a:ext cx="264050" cy="196175"/>
            </a:xfrm>
            <a:custGeom>
              <a:rect b="b" l="l" r="r" t="t"/>
              <a:pathLst>
                <a:path extrusionOk="0" fill="none" h="7847" w="10562">
                  <a:moveTo>
                    <a:pt x="10561" y="214"/>
                  </a:moveTo>
                  <a:cubicBezTo>
                    <a:pt x="9549" y="476"/>
                    <a:pt x="8406" y="453"/>
                    <a:pt x="7346" y="357"/>
                  </a:cubicBezTo>
                  <a:cubicBezTo>
                    <a:pt x="5739" y="214"/>
                    <a:pt x="4036" y="0"/>
                    <a:pt x="2584" y="595"/>
                  </a:cubicBezTo>
                  <a:cubicBezTo>
                    <a:pt x="917" y="1286"/>
                    <a:pt x="12" y="2941"/>
                    <a:pt x="12" y="4513"/>
                  </a:cubicBezTo>
                  <a:cubicBezTo>
                    <a:pt x="0" y="5560"/>
                    <a:pt x="381" y="6668"/>
                    <a:pt x="1369" y="7275"/>
                  </a:cubicBezTo>
                  <a:cubicBezTo>
                    <a:pt x="2155" y="7775"/>
                    <a:pt x="3191" y="7846"/>
                    <a:pt x="4167" y="7799"/>
                  </a:cubicBezTo>
                  <a:cubicBezTo>
                    <a:pt x="6334" y="7703"/>
                    <a:pt x="8442" y="7084"/>
                    <a:pt x="10561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114"/>
            <p:cNvSpPr/>
            <p:nvPr/>
          </p:nvSpPr>
          <p:spPr>
            <a:xfrm>
              <a:off x="4472550" y="2978475"/>
              <a:ext cx="149425" cy="80400"/>
            </a:xfrm>
            <a:custGeom>
              <a:rect b="b" l="l" r="r" t="t"/>
              <a:pathLst>
                <a:path extrusionOk="0" fill="none" h="3216" w="5977">
                  <a:moveTo>
                    <a:pt x="5977" y="477"/>
                  </a:moveTo>
                  <a:cubicBezTo>
                    <a:pt x="5489" y="227"/>
                    <a:pt x="4691" y="48"/>
                    <a:pt x="3536" y="24"/>
                  </a:cubicBezTo>
                  <a:cubicBezTo>
                    <a:pt x="2881" y="0"/>
                    <a:pt x="2215" y="24"/>
                    <a:pt x="1607" y="203"/>
                  </a:cubicBezTo>
                  <a:cubicBezTo>
                    <a:pt x="1012" y="381"/>
                    <a:pt x="464" y="750"/>
                    <a:pt x="310" y="1227"/>
                  </a:cubicBezTo>
                  <a:cubicBezTo>
                    <a:pt x="0" y="2120"/>
                    <a:pt x="1179" y="2977"/>
                    <a:pt x="2393" y="3084"/>
                  </a:cubicBezTo>
                  <a:cubicBezTo>
                    <a:pt x="3917" y="3215"/>
                    <a:pt x="5227" y="2834"/>
                    <a:pt x="5965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81" name="Google Shape;2581;p11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582" name="Google Shape;2582;p114"/>
          <p:cNvSpPr txBox="1"/>
          <p:nvPr>
            <p:ph idx="1" type="subTitle"/>
          </p:nvPr>
        </p:nvSpPr>
        <p:spPr>
          <a:xfrm>
            <a:off x="3696820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583" name="Google Shape;2583;p114"/>
          <p:cNvSpPr txBox="1"/>
          <p:nvPr>
            <p:ph idx="2" type="subTitle"/>
          </p:nvPr>
        </p:nvSpPr>
        <p:spPr>
          <a:xfrm>
            <a:off x="728500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584" name="Google Shape;2584;p114"/>
          <p:cNvSpPr txBox="1"/>
          <p:nvPr>
            <p:ph idx="3" type="subTitle"/>
          </p:nvPr>
        </p:nvSpPr>
        <p:spPr>
          <a:xfrm>
            <a:off x="2212650" y="366254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585" name="Google Shape;2585;p114"/>
          <p:cNvSpPr txBox="1"/>
          <p:nvPr>
            <p:ph idx="4" type="subTitle"/>
          </p:nvPr>
        </p:nvSpPr>
        <p:spPr>
          <a:xfrm>
            <a:off x="6663028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586" name="Google Shape;2586;p114"/>
          <p:cNvSpPr txBox="1"/>
          <p:nvPr>
            <p:ph idx="5" type="subTitle"/>
          </p:nvPr>
        </p:nvSpPr>
        <p:spPr>
          <a:xfrm>
            <a:off x="5179575" y="366254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587" name="Google Shape;2587;p114"/>
          <p:cNvSpPr/>
          <p:nvPr/>
        </p:nvSpPr>
        <p:spPr>
          <a:xfrm rot="5772207">
            <a:off x="-5005440" y="1207691"/>
            <a:ext cx="7926110" cy="333867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 timeline">
  <p:cSld name="CUSTOM_14_1">
    <p:spTree>
      <p:nvGrpSpPr>
        <p:cNvPr id="2588" name="Shape 2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9" name="Google Shape;2589;p115"/>
          <p:cNvGrpSpPr/>
          <p:nvPr/>
        </p:nvGrpSpPr>
        <p:grpSpPr>
          <a:xfrm rot="-5400000">
            <a:off x="7699138" y="2204100"/>
            <a:ext cx="2126200" cy="763500"/>
            <a:chOff x="2865363" y="1504100"/>
            <a:chExt cx="2126200" cy="763500"/>
          </a:xfrm>
        </p:grpSpPr>
        <p:sp>
          <p:nvSpPr>
            <p:cNvPr id="2590" name="Google Shape;2590;p115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115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115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115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115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115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115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115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8" name="Google Shape;2598;p115"/>
          <p:cNvGrpSpPr/>
          <p:nvPr/>
        </p:nvGrpSpPr>
        <p:grpSpPr>
          <a:xfrm rot="5400000">
            <a:off x="2705568" y="4250954"/>
            <a:ext cx="763131" cy="869566"/>
            <a:chOff x="3997175" y="2668625"/>
            <a:chExt cx="624800" cy="712000"/>
          </a:xfrm>
        </p:grpSpPr>
        <p:sp>
          <p:nvSpPr>
            <p:cNvPr id="2599" name="Google Shape;2599;p115"/>
            <p:cNvSpPr/>
            <p:nvPr/>
          </p:nvSpPr>
          <p:spPr>
            <a:xfrm>
              <a:off x="3997175" y="2668625"/>
              <a:ext cx="624525" cy="712000"/>
            </a:xfrm>
            <a:custGeom>
              <a:rect b="b" l="l" r="r" t="t"/>
              <a:pathLst>
                <a:path extrusionOk="0" fill="none" h="28480" w="24981">
                  <a:moveTo>
                    <a:pt x="24980" y="0"/>
                  </a:moveTo>
                  <a:cubicBezTo>
                    <a:pt x="24278" y="1048"/>
                    <a:pt x="23504" y="2024"/>
                    <a:pt x="22265" y="2536"/>
                  </a:cubicBezTo>
                  <a:cubicBezTo>
                    <a:pt x="21218" y="2977"/>
                    <a:pt x="20015" y="3000"/>
                    <a:pt x="18848" y="3012"/>
                  </a:cubicBezTo>
                  <a:cubicBezTo>
                    <a:pt x="17086" y="3024"/>
                    <a:pt x="15300" y="3036"/>
                    <a:pt x="13586" y="3381"/>
                  </a:cubicBezTo>
                  <a:cubicBezTo>
                    <a:pt x="11859" y="3739"/>
                    <a:pt x="10193" y="4477"/>
                    <a:pt x="9157" y="5703"/>
                  </a:cubicBezTo>
                  <a:cubicBezTo>
                    <a:pt x="7454" y="7703"/>
                    <a:pt x="7764" y="10477"/>
                    <a:pt x="6585" y="12740"/>
                  </a:cubicBezTo>
                  <a:cubicBezTo>
                    <a:pt x="5704" y="14418"/>
                    <a:pt x="4061" y="15704"/>
                    <a:pt x="2656" y="17097"/>
                  </a:cubicBezTo>
                  <a:cubicBezTo>
                    <a:pt x="1251" y="18490"/>
                    <a:pt x="1" y="20217"/>
                    <a:pt x="203" y="22050"/>
                  </a:cubicBezTo>
                  <a:cubicBezTo>
                    <a:pt x="322" y="23181"/>
                    <a:pt x="989" y="24217"/>
                    <a:pt x="1846" y="25075"/>
                  </a:cubicBezTo>
                  <a:cubicBezTo>
                    <a:pt x="3358" y="26563"/>
                    <a:pt x="5501" y="27563"/>
                    <a:pt x="7764" y="27837"/>
                  </a:cubicBezTo>
                  <a:cubicBezTo>
                    <a:pt x="13110" y="28480"/>
                    <a:pt x="18194" y="25217"/>
                    <a:pt x="23599" y="25384"/>
                  </a:cubicBezTo>
                  <a:cubicBezTo>
                    <a:pt x="24063" y="25408"/>
                    <a:pt x="24516" y="25444"/>
                    <a:pt x="2498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115"/>
            <p:cNvSpPr/>
            <p:nvPr/>
          </p:nvSpPr>
          <p:spPr>
            <a:xfrm>
              <a:off x="4171025" y="2781125"/>
              <a:ext cx="450675" cy="467950"/>
            </a:xfrm>
            <a:custGeom>
              <a:rect b="b" l="l" r="r" t="t"/>
              <a:pathLst>
                <a:path extrusionOk="0" fill="none" h="18718" w="18027">
                  <a:moveTo>
                    <a:pt x="18026" y="1"/>
                  </a:moveTo>
                  <a:cubicBezTo>
                    <a:pt x="17050" y="584"/>
                    <a:pt x="16026" y="1060"/>
                    <a:pt x="14883" y="1322"/>
                  </a:cubicBezTo>
                  <a:cubicBezTo>
                    <a:pt x="12085" y="1941"/>
                    <a:pt x="8846" y="1144"/>
                    <a:pt x="6441" y="2525"/>
                  </a:cubicBezTo>
                  <a:cubicBezTo>
                    <a:pt x="3941" y="3953"/>
                    <a:pt x="3667" y="6954"/>
                    <a:pt x="2631" y="9371"/>
                  </a:cubicBezTo>
                  <a:cubicBezTo>
                    <a:pt x="1703" y="11526"/>
                    <a:pt x="0" y="13788"/>
                    <a:pt x="953" y="15919"/>
                  </a:cubicBezTo>
                  <a:cubicBezTo>
                    <a:pt x="1691" y="17574"/>
                    <a:pt x="3822" y="18479"/>
                    <a:pt x="5870" y="18598"/>
                  </a:cubicBezTo>
                  <a:cubicBezTo>
                    <a:pt x="7918" y="18717"/>
                    <a:pt x="9918" y="18217"/>
                    <a:pt x="11918" y="17836"/>
                  </a:cubicBezTo>
                  <a:cubicBezTo>
                    <a:pt x="13930" y="17467"/>
                    <a:pt x="16014" y="17205"/>
                    <a:pt x="18026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115"/>
            <p:cNvSpPr/>
            <p:nvPr/>
          </p:nvSpPr>
          <p:spPr>
            <a:xfrm>
              <a:off x="4280550" y="2874300"/>
              <a:ext cx="341150" cy="314650"/>
            </a:xfrm>
            <a:custGeom>
              <a:rect b="b" l="l" r="r" t="t"/>
              <a:pathLst>
                <a:path extrusionOk="0" fill="none" h="12586" w="13646">
                  <a:moveTo>
                    <a:pt x="13645" y="0"/>
                  </a:moveTo>
                  <a:cubicBezTo>
                    <a:pt x="12871" y="226"/>
                    <a:pt x="12073" y="381"/>
                    <a:pt x="11276" y="441"/>
                  </a:cubicBezTo>
                  <a:cubicBezTo>
                    <a:pt x="9704" y="572"/>
                    <a:pt x="8133" y="405"/>
                    <a:pt x="6561" y="536"/>
                  </a:cubicBezTo>
                  <a:cubicBezTo>
                    <a:pt x="5001" y="667"/>
                    <a:pt x="3370" y="1179"/>
                    <a:pt x="2501" y="2298"/>
                  </a:cubicBezTo>
                  <a:cubicBezTo>
                    <a:pt x="1858" y="3132"/>
                    <a:pt x="1739" y="4167"/>
                    <a:pt x="1441" y="5132"/>
                  </a:cubicBezTo>
                  <a:cubicBezTo>
                    <a:pt x="1072" y="6334"/>
                    <a:pt x="429" y="7454"/>
                    <a:pt x="215" y="8680"/>
                  </a:cubicBezTo>
                  <a:cubicBezTo>
                    <a:pt x="1" y="9894"/>
                    <a:pt x="346" y="11299"/>
                    <a:pt x="1536" y="11978"/>
                  </a:cubicBezTo>
                  <a:cubicBezTo>
                    <a:pt x="2608" y="12585"/>
                    <a:pt x="4001" y="12430"/>
                    <a:pt x="5263" y="12264"/>
                  </a:cubicBezTo>
                  <a:lnTo>
                    <a:pt x="11812" y="11371"/>
                  </a:lnTo>
                  <a:cubicBezTo>
                    <a:pt x="12419" y="11299"/>
                    <a:pt x="13026" y="11216"/>
                    <a:pt x="13645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115"/>
            <p:cNvSpPr/>
            <p:nvPr/>
          </p:nvSpPr>
          <p:spPr>
            <a:xfrm>
              <a:off x="4357650" y="2938000"/>
              <a:ext cx="264050" cy="196175"/>
            </a:xfrm>
            <a:custGeom>
              <a:rect b="b" l="l" r="r" t="t"/>
              <a:pathLst>
                <a:path extrusionOk="0" fill="none" h="7847" w="10562">
                  <a:moveTo>
                    <a:pt x="10561" y="214"/>
                  </a:moveTo>
                  <a:cubicBezTo>
                    <a:pt x="9549" y="476"/>
                    <a:pt x="8406" y="453"/>
                    <a:pt x="7346" y="357"/>
                  </a:cubicBezTo>
                  <a:cubicBezTo>
                    <a:pt x="5739" y="214"/>
                    <a:pt x="4036" y="0"/>
                    <a:pt x="2584" y="595"/>
                  </a:cubicBezTo>
                  <a:cubicBezTo>
                    <a:pt x="917" y="1286"/>
                    <a:pt x="12" y="2941"/>
                    <a:pt x="12" y="4513"/>
                  </a:cubicBezTo>
                  <a:cubicBezTo>
                    <a:pt x="0" y="5560"/>
                    <a:pt x="381" y="6668"/>
                    <a:pt x="1369" y="7275"/>
                  </a:cubicBezTo>
                  <a:cubicBezTo>
                    <a:pt x="2155" y="7775"/>
                    <a:pt x="3191" y="7846"/>
                    <a:pt x="4167" y="7799"/>
                  </a:cubicBezTo>
                  <a:cubicBezTo>
                    <a:pt x="6334" y="7703"/>
                    <a:pt x="8442" y="7084"/>
                    <a:pt x="10561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115"/>
            <p:cNvSpPr/>
            <p:nvPr/>
          </p:nvSpPr>
          <p:spPr>
            <a:xfrm>
              <a:off x="4472550" y="2978475"/>
              <a:ext cx="149425" cy="80400"/>
            </a:xfrm>
            <a:custGeom>
              <a:rect b="b" l="l" r="r" t="t"/>
              <a:pathLst>
                <a:path extrusionOk="0" fill="none" h="3216" w="5977">
                  <a:moveTo>
                    <a:pt x="5977" y="477"/>
                  </a:moveTo>
                  <a:cubicBezTo>
                    <a:pt x="5489" y="227"/>
                    <a:pt x="4691" y="48"/>
                    <a:pt x="3536" y="24"/>
                  </a:cubicBezTo>
                  <a:cubicBezTo>
                    <a:pt x="2881" y="0"/>
                    <a:pt x="2215" y="24"/>
                    <a:pt x="1607" y="203"/>
                  </a:cubicBezTo>
                  <a:cubicBezTo>
                    <a:pt x="1012" y="381"/>
                    <a:pt x="464" y="750"/>
                    <a:pt x="310" y="1227"/>
                  </a:cubicBezTo>
                  <a:cubicBezTo>
                    <a:pt x="0" y="2120"/>
                    <a:pt x="1179" y="2977"/>
                    <a:pt x="2393" y="3084"/>
                  </a:cubicBezTo>
                  <a:cubicBezTo>
                    <a:pt x="3917" y="3215"/>
                    <a:pt x="5227" y="2834"/>
                    <a:pt x="5965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4" name="Google Shape;2604;p115"/>
          <p:cNvGrpSpPr/>
          <p:nvPr/>
        </p:nvGrpSpPr>
        <p:grpSpPr>
          <a:xfrm flipH="1" rot="5400000">
            <a:off x="7614418" y="-53221"/>
            <a:ext cx="763131" cy="869566"/>
            <a:chOff x="3997175" y="2668625"/>
            <a:chExt cx="624800" cy="712000"/>
          </a:xfrm>
        </p:grpSpPr>
        <p:sp>
          <p:nvSpPr>
            <p:cNvPr id="2605" name="Google Shape;2605;p115"/>
            <p:cNvSpPr/>
            <p:nvPr/>
          </p:nvSpPr>
          <p:spPr>
            <a:xfrm>
              <a:off x="3997175" y="2668625"/>
              <a:ext cx="624525" cy="712000"/>
            </a:xfrm>
            <a:custGeom>
              <a:rect b="b" l="l" r="r" t="t"/>
              <a:pathLst>
                <a:path extrusionOk="0" fill="none" h="28480" w="24981">
                  <a:moveTo>
                    <a:pt x="24980" y="0"/>
                  </a:moveTo>
                  <a:cubicBezTo>
                    <a:pt x="24278" y="1048"/>
                    <a:pt x="23504" y="2024"/>
                    <a:pt x="22265" y="2536"/>
                  </a:cubicBezTo>
                  <a:cubicBezTo>
                    <a:pt x="21218" y="2977"/>
                    <a:pt x="20015" y="3000"/>
                    <a:pt x="18848" y="3012"/>
                  </a:cubicBezTo>
                  <a:cubicBezTo>
                    <a:pt x="17086" y="3024"/>
                    <a:pt x="15300" y="3036"/>
                    <a:pt x="13586" y="3381"/>
                  </a:cubicBezTo>
                  <a:cubicBezTo>
                    <a:pt x="11859" y="3739"/>
                    <a:pt x="10193" y="4477"/>
                    <a:pt x="9157" y="5703"/>
                  </a:cubicBezTo>
                  <a:cubicBezTo>
                    <a:pt x="7454" y="7703"/>
                    <a:pt x="7764" y="10477"/>
                    <a:pt x="6585" y="12740"/>
                  </a:cubicBezTo>
                  <a:cubicBezTo>
                    <a:pt x="5704" y="14418"/>
                    <a:pt x="4061" y="15704"/>
                    <a:pt x="2656" y="17097"/>
                  </a:cubicBezTo>
                  <a:cubicBezTo>
                    <a:pt x="1251" y="18490"/>
                    <a:pt x="1" y="20217"/>
                    <a:pt x="203" y="22050"/>
                  </a:cubicBezTo>
                  <a:cubicBezTo>
                    <a:pt x="322" y="23181"/>
                    <a:pt x="989" y="24217"/>
                    <a:pt x="1846" y="25075"/>
                  </a:cubicBezTo>
                  <a:cubicBezTo>
                    <a:pt x="3358" y="26563"/>
                    <a:pt x="5501" y="27563"/>
                    <a:pt x="7764" y="27837"/>
                  </a:cubicBezTo>
                  <a:cubicBezTo>
                    <a:pt x="13110" y="28480"/>
                    <a:pt x="18194" y="25217"/>
                    <a:pt x="23599" y="25384"/>
                  </a:cubicBezTo>
                  <a:cubicBezTo>
                    <a:pt x="24063" y="25408"/>
                    <a:pt x="24516" y="25444"/>
                    <a:pt x="2498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115"/>
            <p:cNvSpPr/>
            <p:nvPr/>
          </p:nvSpPr>
          <p:spPr>
            <a:xfrm>
              <a:off x="4171025" y="2781125"/>
              <a:ext cx="450675" cy="467950"/>
            </a:xfrm>
            <a:custGeom>
              <a:rect b="b" l="l" r="r" t="t"/>
              <a:pathLst>
                <a:path extrusionOk="0" fill="none" h="18718" w="18027">
                  <a:moveTo>
                    <a:pt x="18026" y="1"/>
                  </a:moveTo>
                  <a:cubicBezTo>
                    <a:pt x="17050" y="584"/>
                    <a:pt x="16026" y="1060"/>
                    <a:pt x="14883" y="1322"/>
                  </a:cubicBezTo>
                  <a:cubicBezTo>
                    <a:pt x="12085" y="1941"/>
                    <a:pt x="8846" y="1144"/>
                    <a:pt x="6441" y="2525"/>
                  </a:cubicBezTo>
                  <a:cubicBezTo>
                    <a:pt x="3941" y="3953"/>
                    <a:pt x="3667" y="6954"/>
                    <a:pt x="2631" y="9371"/>
                  </a:cubicBezTo>
                  <a:cubicBezTo>
                    <a:pt x="1703" y="11526"/>
                    <a:pt x="0" y="13788"/>
                    <a:pt x="953" y="15919"/>
                  </a:cubicBezTo>
                  <a:cubicBezTo>
                    <a:pt x="1691" y="17574"/>
                    <a:pt x="3822" y="18479"/>
                    <a:pt x="5870" y="18598"/>
                  </a:cubicBezTo>
                  <a:cubicBezTo>
                    <a:pt x="7918" y="18717"/>
                    <a:pt x="9918" y="18217"/>
                    <a:pt x="11918" y="17836"/>
                  </a:cubicBezTo>
                  <a:cubicBezTo>
                    <a:pt x="13930" y="17467"/>
                    <a:pt x="16014" y="17205"/>
                    <a:pt x="18026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115"/>
            <p:cNvSpPr/>
            <p:nvPr/>
          </p:nvSpPr>
          <p:spPr>
            <a:xfrm>
              <a:off x="4280550" y="2874300"/>
              <a:ext cx="341150" cy="314650"/>
            </a:xfrm>
            <a:custGeom>
              <a:rect b="b" l="l" r="r" t="t"/>
              <a:pathLst>
                <a:path extrusionOk="0" fill="none" h="12586" w="13646">
                  <a:moveTo>
                    <a:pt x="13645" y="0"/>
                  </a:moveTo>
                  <a:cubicBezTo>
                    <a:pt x="12871" y="226"/>
                    <a:pt x="12073" y="381"/>
                    <a:pt x="11276" y="441"/>
                  </a:cubicBezTo>
                  <a:cubicBezTo>
                    <a:pt x="9704" y="572"/>
                    <a:pt x="8133" y="405"/>
                    <a:pt x="6561" y="536"/>
                  </a:cubicBezTo>
                  <a:cubicBezTo>
                    <a:pt x="5001" y="667"/>
                    <a:pt x="3370" y="1179"/>
                    <a:pt x="2501" y="2298"/>
                  </a:cubicBezTo>
                  <a:cubicBezTo>
                    <a:pt x="1858" y="3132"/>
                    <a:pt x="1739" y="4167"/>
                    <a:pt x="1441" y="5132"/>
                  </a:cubicBezTo>
                  <a:cubicBezTo>
                    <a:pt x="1072" y="6334"/>
                    <a:pt x="429" y="7454"/>
                    <a:pt x="215" y="8680"/>
                  </a:cubicBezTo>
                  <a:cubicBezTo>
                    <a:pt x="1" y="9894"/>
                    <a:pt x="346" y="11299"/>
                    <a:pt x="1536" y="11978"/>
                  </a:cubicBezTo>
                  <a:cubicBezTo>
                    <a:pt x="2608" y="12585"/>
                    <a:pt x="4001" y="12430"/>
                    <a:pt x="5263" y="12264"/>
                  </a:cubicBezTo>
                  <a:lnTo>
                    <a:pt x="11812" y="11371"/>
                  </a:lnTo>
                  <a:cubicBezTo>
                    <a:pt x="12419" y="11299"/>
                    <a:pt x="13026" y="11216"/>
                    <a:pt x="13645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115"/>
            <p:cNvSpPr/>
            <p:nvPr/>
          </p:nvSpPr>
          <p:spPr>
            <a:xfrm>
              <a:off x="4357650" y="2938000"/>
              <a:ext cx="264050" cy="196175"/>
            </a:xfrm>
            <a:custGeom>
              <a:rect b="b" l="l" r="r" t="t"/>
              <a:pathLst>
                <a:path extrusionOk="0" fill="none" h="7847" w="10562">
                  <a:moveTo>
                    <a:pt x="10561" y="214"/>
                  </a:moveTo>
                  <a:cubicBezTo>
                    <a:pt x="9549" y="476"/>
                    <a:pt x="8406" y="453"/>
                    <a:pt x="7346" y="357"/>
                  </a:cubicBezTo>
                  <a:cubicBezTo>
                    <a:pt x="5739" y="214"/>
                    <a:pt x="4036" y="0"/>
                    <a:pt x="2584" y="595"/>
                  </a:cubicBezTo>
                  <a:cubicBezTo>
                    <a:pt x="917" y="1286"/>
                    <a:pt x="12" y="2941"/>
                    <a:pt x="12" y="4513"/>
                  </a:cubicBezTo>
                  <a:cubicBezTo>
                    <a:pt x="0" y="5560"/>
                    <a:pt x="381" y="6668"/>
                    <a:pt x="1369" y="7275"/>
                  </a:cubicBezTo>
                  <a:cubicBezTo>
                    <a:pt x="2155" y="7775"/>
                    <a:pt x="3191" y="7846"/>
                    <a:pt x="4167" y="7799"/>
                  </a:cubicBezTo>
                  <a:cubicBezTo>
                    <a:pt x="6334" y="7703"/>
                    <a:pt x="8442" y="7084"/>
                    <a:pt x="10561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115"/>
            <p:cNvSpPr/>
            <p:nvPr/>
          </p:nvSpPr>
          <p:spPr>
            <a:xfrm>
              <a:off x="4472550" y="2978475"/>
              <a:ext cx="149425" cy="80400"/>
            </a:xfrm>
            <a:custGeom>
              <a:rect b="b" l="l" r="r" t="t"/>
              <a:pathLst>
                <a:path extrusionOk="0" fill="none" h="3216" w="5977">
                  <a:moveTo>
                    <a:pt x="5977" y="477"/>
                  </a:moveTo>
                  <a:cubicBezTo>
                    <a:pt x="5489" y="227"/>
                    <a:pt x="4691" y="48"/>
                    <a:pt x="3536" y="24"/>
                  </a:cubicBezTo>
                  <a:cubicBezTo>
                    <a:pt x="2881" y="0"/>
                    <a:pt x="2215" y="24"/>
                    <a:pt x="1607" y="203"/>
                  </a:cubicBezTo>
                  <a:cubicBezTo>
                    <a:pt x="1012" y="381"/>
                    <a:pt x="464" y="750"/>
                    <a:pt x="310" y="1227"/>
                  </a:cubicBezTo>
                  <a:cubicBezTo>
                    <a:pt x="0" y="2120"/>
                    <a:pt x="1179" y="2977"/>
                    <a:pt x="2393" y="3084"/>
                  </a:cubicBezTo>
                  <a:cubicBezTo>
                    <a:pt x="3917" y="3215"/>
                    <a:pt x="5227" y="2834"/>
                    <a:pt x="5965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10" name="Google Shape;2610;p115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611" name="Google Shape;2611;p115"/>
          <p:cNvSpPr txBox="1"/>
          <p:nvPr>
            <p:ph idx="1" type="subTitle"/>
          </p:nvPr>
        </p:nvSpPr>
        <p:spPr>
          <a:xfrm>
            <a:off x="3696820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612" name="Google Shape;2612;p115"/>
          <p:cNvSpPr txBox="1"/>
          <p:nvPr>
            <p:ph idx="2" type="subTitle"/>
          </p:nvPr>
        </p:nvSpPr>
        <p:spPr>
          <a:xfrm>
            <a:off x="728500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613" name="Google Shape;2613;p115"/>
          <p:cNvSpPr txBox="1"/>
          <p:nvPr>
            <p:ph idx="3" type="subTitle"/>
          </p:nvPr>
        </p:nvSpPr>
        <p:spPr>
          <a:xfrm>
            <a:off x="2212650" y="366254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614" name="Google Shape;2614;p115"/>
          <p:cNvSpPr txBox="1"/>
          <p:nvPr>
            <p:ph idx="4" type="subTitle"/>
          </p:nvPr>
        </p:nvSpPr>
        <p:spPr>
          <a:xfrm>
            <a:off x="6663028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615" name="Google Shape;2615;p115"/>
          <p:cNvSpPr txBox="1"/>
          <p:nvPr>
            <p:ph idx="5" type="subTitle"/>
          </p:nvPr>
        </p:nvSpPr>
        <p:spPr>
          <a:xfrm>
            <a:off x="5179575" y="366254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2616" name="Google Shape;2616;p115"/>
          <p:cNvSpPr/>
          <p:nvPr/>
        </p:nvSpPr>
        <p:spPr>
          <a:xfrm rot="5772207">
            <a:off x="-5005440" y="1207691"/>
            <a:ext cx="7926110" cy="333867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617" name="Google Shape;2617;p115"/>
          <p:cNvCxnSpPr/>
          <p:nvPr/>
        </p:nvCxnSpPr>
        <p:spPr>
          <a:xfrm>
            <a:off x="579524" y="2968559"/>
            <a:ext cx="7992900" cy="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618" name="Google Shape;2618;p115"/>
          <p:cNvCxnSpPr/>
          <p:nvPr/>
        </p:nvCxnSpPr>
        <p:spPr>
          <a:xfrm>
            <a:off x="1603675" y="2637325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619" name="Google Shape;2619;p115"/>
          <p:cNvCxnSpPr/>
          <p:nvPr/>
        </p:nvCxnSpPr>
        <p:spPr>
          <a:xfrm>
            <a:off x="4575975" y="2637325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620" name="Google Shape;2620;p115"/>
          <p:cNvCxnSpPr/>
          <p:nvPr/>
        </p:nvCxnSpPr>
        <p:spPr>
          <a:xfrm>
            <a:off x="7536150" y="2637325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621" name="Google Shape;2621;p115"/>
          <p:cNvCxnSpPr/>
          <p:nvPr/>
        </p:nvCxnSpPr>
        <p:spPr>
          <a:xfrm>
            <a:off x="3087150" y="2968550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622" name="Google Shape;2622;p115"/>
          <p:cNvCxnSpPr/>
          <p:nvPr/>
        </p:nvCxnSpPr>
        <p:spPr>
          <a:xfrm>
            <a:off x="6054075" y="2968550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2623" name="Shape 2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4" name="Google Shape;2624;p116"/>
          <p:cNvGrpSpPr/>
          <p:nvPr/>
        </p:nvGrpSpPr>
        <p:grpSpPr>
          <a:xfrm rot="5400000">
            <a:off x="-681362" y="3698650"/>
            <a:ext cx="2126200" cy="763500"/>
            <a:chOff x="2865363" y="1504100"/>
            <a:chExt cx="2126200" cy="763500"/>
          </a:xfrm>
        </p:grpSpPr>
        <p:sp>
          <p:nvSpPr>
            <p:cNvPr id="2625" name="Google Shape;2625;p116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116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116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116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116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116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116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116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3" name="Google Shape;2633;p116"/>
          <p:cNvGrpSpPr/>
          <p:nvPr/>
        </p:nvGrpSpPr>
        <p:grpSpPr>
          <a:xfrm rot="-5400000">
            <a:off x="8135413" y="3246825"/>
            <a:ext cx="1450200" cy="1264150"/>
            <a:chOff x="5632388" y="1003450"/>
            <a:chExt cx="1450200" cy="1264150"/>
          </a:xfrm>
        </p:grpSpPr>
        <p:sp>
          <p:nvSpPr>
            <p:cNvPr id="2634" name="Google Shape;2634;p116"/>
            <p:cNvSpPr/>
            <p:nvPr/>
          </p:nvSpPr>
          <p:spPr>
            <a:xfrm>
              <a:off x="5632388" y="1003450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116"/>
            <p:cNvSpPr/>
            <p:nvPr/>
          </p:nvSpPr>
          <p:spPr>
            <a:xfrm>
              <a:off x="5728838" y="1288000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116"/>
            <p:cNvSpPr/>
            <p:nvPr/>
          </p:nvSpPr>
          <p:spPr>
            <a:xfrm>
              <a:off x="5819013" y="1694000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116"/>
            <p:cNvSpPr/>
            <p:nvPr/>
          </p:nvSpPr>
          <p:spPr>
            <a:xfrm>
              <a:off x="5885088" y="1819900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116"/>
            <p:cNvSpPr/>
            <p:nvPr/>
          </p:nvSpPr>
          <p:spPr>
            <a:xfrm>
              <a:off x="6069938" y="1852950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116"/>
            <p:cNvSpPr/>
            <p:nvPr/>
          </p:nvSpPr>
          <p:spPr>
            <a:xfrm>
              <a:off x="5690138" y="1150775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40" name="Google Shape;2640;p11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641" name="Google Shape;2641;p116"/>
          <p:cNvSpPr txBox="1"/>
          <p:nvPr>
            <p:ph idx="1" type="subTitle"/>
          </p:nvPr>
        </p:nvSpPr>
        <p:spPr>
          <a:xfrm>
            <a:off x="1111100" y="2271515"/>
            <a:ext cx="1986000" cy="55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642" name="Google Shape;2642;p116"/>
          <p:cNvSpPr txBox="1"/>
          <p:nvPr>
            <p:ph idx="2" type="subTitle"/>
          </p:nvPr>
        </p:nvSpPr>
        <p:spPr>
          <a:xfrm>
            <a:off x="3579974" y="2271515"/>
            <a:ext cx="1986000" cy="55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643" name="Google Shape;2643;p116"/>
          <p:cNvSpPr txBox="1"/>
          <p:nvPr>
            <p:ph idx="3" type="subTitle"/>
          </p:nvPr>
        </p:nvSpPr>
        <p:spPr>
          <a:xfrm>
            <a:off x="1111100" y="3993050"/>
            <a:ext cx="198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644" name="Google Shape;2644;p116"/>
          <p:cNvSpPr txBox="1"/>
          <p:nvPr>
            <p:ph idx="4" type="subTitle"/>
          </p:nvPr>
        </p:nvSpPr>
        <p:spPr>
          <a:xfrm>
            <a:off x="3579974" y="3993050"/>
            <a:ext cx="198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645" name="Google Shape;2645;p116"/>
          <p:cNvSpPr/>
          <p:nvPr/>
        </p:nvSpPr>
        <p:spPr>
          <a:xfrm flipH="1" rot="-349920">
            <a:off x="-101292" y="-2348767"/>
            <a:ext cx="10427002" cy="33897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6" name="Google Shape;2646;p116"/>
          <p:cNvSpPr txBox="1"/>
          <p:nvPr>
            <p:ph idx="5" type="subTitle"/>
          </p:nvPr>
        </p:nvSpPr>
        <p:spPr>
          <a:xfrm>
            <a:off x="6048848" y="2271515"/>
            <a:ext cx="1986000" cy="55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647" name="Google Shape;2647;p116"/>
          <p:cNvSpPr txBox="1"/>
          <p:nvPr>
            <p:ph idx="6" type="subTitle"/>
          </p:nvPr>
        </p:nvSpPr>
        <p:spPr>
          <a:xfrm>
            <a:off x="6048848" y="3993050"/>
            <a:ext cx="198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648" name="Google Shape;2648;p116"/>
          <p:cNvSpPr txBox="1"/>
          <p:nvPr>
            <p:ph idx="7" type="subTitle"/>
          </p:nvPr>
        </p:nvSpPr>
        <p:spPr>
          <a:xfrm>
            <a:off x="1111100" y="1905875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649" name="Google Shape;2649;p116"/>
          <p:cNvSpPr txBox="1"/>
          <p:nvPr>
            <p:ph idx="8" type="subTitle"/>
          </p:nvPr>
        </p:nvSpPr>
        <p:spPr>
          <a:xfrm>
            <a:off x="3579974" y="1905875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650" name="Google Shape;2650;p116"/>
          <p:cNvSpPr txBox="1"/>
          <p:nvPr>
            <p:ph idx="9" type="subTitle"/>
          </p:nvPr>
        </p:nvSpPr>
        <p:spPr>
          <a:xfrm>
            <a:off x="6048848" y="1905875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651" name="Google Shape;2651;p116"/>
          <p:cNvSpPr txBox="1"/>
          <p:nvPr>
            <p:ph idx="13" type="subTitle"/>
          </p:nvPr>
        </p:nvSpPr>
        <p:spPr>
          <a:xfrm>
            <a:off x="1111100" y="3642950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652" name="Google Shape;2652;p116"/>
          <p:cNvSpPr txBox="1"/>
          <p:nvPr>
            <p:ph idx="14" type="subTitle"/>
          </p:nvPr>
        </p:nvSpPr>
        <p:spPr>
          <a:xfrm>
            <a:off x="3579974" y="3642950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653" name="Google Shape;2653;p116"/>
          <p:cNvSpPr txBox="1"/>
          <p:nvPr>
            <p:ph idx="15" type="subTitle"/>
          </p:nvPr>
        </p:nvSpPr>
        <p:spPr>
          <a:xfrm>
            <a:off x="6048848" y="3642950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">
    <p:spTree>
      <p:nvGrpSpPr>
        <p:cNvPr id="2654" name="Shape 2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5" name="Google Shape;2655;p117"/>
          <p:cNvSpPr txBox="1"/>
          <p:nvPr>
            <p:ph hasCustomPrompt="1" type="title"/>
          </p:nvPr>
        </p:nvSpPr>
        <p:spPr>
          <a:xfrm>
            <a:off x="4055450" y="644850"/>
            <a:ext cx="4337400" cy="768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56" name="Google Shape;2656;p117"/>
          <p:cNvSpPr txBox="1"/>
          <p:nvPr>
            <p:ph idx="1" type="subTitle"/>
          </p:nvPr>
        </p:nvSpPr>
        <p:spPr>
          <a:xfrm>
            <a:off x="4055450" y="1413745"/>
            <a:ext cx="4337400" cy="454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2657" name="Google Shape;2657;p117"/>
          <p:cNvSpPr txBox="1"/>
          <p:nvPr>
            <p:ph hasCustomPrompt="1" idx="2" type="title"/>
          </p:nvPr>
        </p:nvSpPr>
        <p:spPr>
          <a:xfrm>
            <a:off x="4055450" y="1957505"/>
            <a:ext cx="4337400" cy="768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58" name="Google Shape;2658;p117"/>
          <p:cNvSpPr txBox="1"/>
          <p:nvPr>
            <p:ph idx="3" type="subTitle"/>
          </p:nvPr>
        </p:nvSpPr>
        <p:spPr>
          <a:xfrm>
            <a:off x="4055450" y="2724335"/>
            <a:ext cx="4337400" cy="45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2659" name="Google Shape;2659;p117"/>
          <p:cNvSpPr txBox="1"/>
          <p:nvPr>
            <p:ph hasCustomPrompt="1" idx="4" type="title"/>
          </p:nvPr>
        </p:nvSpPr>
        <p:spPr>
          <a:xfrm>
            <a:off x="4055450" y="3268826"/>
            <a:ext cx="4337400" cy="768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60" name="Google Shape;2660;p117"/>
          <p:cNvSpPr txBox="1"/>
          <p:nvPr>
            <p:ph idx="5" type="subTitle"/>
          </p:nvPr>
        </p:nvSpPr>
        <p:spPr>
          <a:xfrm>
            <a:off x="4055450" y="4044150"/>
            <a:ext cx="4337400" cy="454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grpSp>
        <p:nvGrpSpPr>
          <p:cNvPr id="2661" name="Google Shape;2661;p117"/>
          <p:cNvGrpSpPr/>
          <p:nvPr/>
        </p:nvGrpSpPr>
        <p:grpSpPr>
          <a:xfrm>
            <a:off x="-5" y="-10"/>
            <a:ext cx="2486199" cy="5143452"/>
            <a:chOff x="237525" y="846675"/>
            <a:chExt cx="2229175" cy="4018950"/>
          </a:xfrm>
        </p:grpSpPr>
        <p:sp>
          <p:nvSpPr>
            <p:cNvPr id="2662" name="Google Shape;2662;p117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117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117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117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117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117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117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117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17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117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117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117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117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117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117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117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117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117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117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117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117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117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117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117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117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117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117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117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117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117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117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117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117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117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117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117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117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117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117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117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117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117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117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117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117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117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117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117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117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117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117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117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117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117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117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117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117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117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117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117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117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117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117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117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117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117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28" name="Google Shape;2728;p117"/>
          <p:cNvSpPr/>
          <p:nvPr>
            <p:ph idx="6" type="pic"/>
          </p:nvPr>
        </p:nvSpPr>
        <p:spPr>
          <a:xfrm>
            <a:off x="993475" y="1102650"/>
            <a:ext cx="2842200" cy="2934900"/>
          </a:xfrm>
          <a:prstGeom prst="rect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729" name="Google Shape;2729;p117"/>
          <p:cNvSpPr/>
          <p:nvPr/>
        </p:nvSpPr>
        <p:spPr>
          <a:xfrm flipH="1" rot="-6355590">
            <a:off x="-4547032" y="1210938"/>
            <a:ext cx="7930334" cy="3338040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8_1">
    <p:spTree>
      <p:nvGrpSpPr>
        <p:cNvPr id="2730" name="Shape 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1" name="Google Shape;2731;p118"/>
          <p:cNvSpPr txBox="1"/>
          <p:nvPr>
            <p:ph hasCustomPrompt="1" type="title"/>
          </p:nvPr>
        </p:nvSpPr>
        <p:spPr>
          <a:xfrm>
            <a:off x="1651625" y="1990500"/>
            <a:ext cx="747000" cy="406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32" name="Google Shape;2732;p118"/>
          <p:cNvSpPr txBox="1"/>
          <p:nvPr>
            <p:ph idx="1" type="subTitle"/>
          </p:nvPr>
        </p:nvSpPr>
        <p:spPr>
          <a:xfrm>
            <a:off x="938500" y="3705375"/>
            <a:ext cx="2173200" cy="6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2733" name="Google Shape;2733;p118"/>
          <p:cNvSpPr txBox="1"/>
          <p:nvPr>
            <p:ph idx="2" type="subTitle"/>
          </p:nvPr>
        </p:nvSpPr>
        <p:spPr>
          <a:xfrm>
            <a:off x="938500" y="3273300"/>
            <a:ext cx="2173200" cy="44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734" name="Google Shape;2734;p118"/>
          <p:cNvSpPr txBox="1"/>
          <p:nvPr>
            <p:ph hasCustomPrompt="1" idx="3" type="title"/>
          </p:nvPr>
        </p:nvSpPr>
        <p:spPr>
          <a:xfrm>
            <a:off x="4196225" y="1990500"/>
            <a:ext cx="747000" cy="406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35" name="Google Shape;2735;p118"/>
          <p:cNvSpPr txBox="1"/>
          <p:nvPr>
            <p:ph idx="4" type="subTitle"/>
          </p:nvPr>
        </p:nvSpPr>
        <p:spPr>
          <a:xfrm>
            <a:off x="3485400" y="3705375"/>
            <a:ext cx="2173200" cy="6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2736" name="Google Shape;2736;p118"/>
          <p:cNvSpPr txBox="1"/>
          <p:nvPr>
            <p:ph idx="5" type="subTitle"/>
          </p:nvPr>
        </p:nvSpPr>
        <p:spPr>
          <a:xfrm>
            <a:off x="3485400" y="3273300"/>
            <a:ext cx="2173200" cy="44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737" name="Google Shape;2737;p118"/>
          <p:cNvSpPr txBox="1"/>
          <p:nvPr>
            <p:ph hasCustomPrompt="1" idx="6" type="title"/>
          </p:nvPr>
        </p:nvSpPr>
        <p:spPr>
          <a:xfrm>
            <a:off x="6745750" y="1990500"/>
            <a:ext cx="747000" cy="406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38" name="Google Shape;2738;p118"/>
          <p:cNvSpPr txBox="1"/>
          <p:nvPr>
            <p:ph idx="7" type="subTitle"/>
          </p:nvPr>
        </p:nvSpPr>
        <p:spPr>
          <a:xfrm>
            <a:off x="6032300" y="3705375"/>
            <a:ext cx="2173200" cy="6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2739" name="Google Shape;2739;p118"/>
          <p:cNvSpPr txBox="1"/>
          <p:nvPr>
            <p:ph idx="8" type="subTitle"/>
          </p:nvPr>
        </p:nvSpPr>
        <p:spPr>
          <a:xfrm>
            <a:off x="6032300" y="3273300"/>
            <a:ext cx="2173200" cy="44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740" name="Google Shape;2740;p118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2741" name="Google Shape;2741;p118"/>
          <p:cNvGrpSpPr/>
          <p:nvPr/>
        </p:nvGrpSpPr>
        <p:grpSpPr>
          <a:xfrm rot="-5400000">
            <a:off x="7699139" y="2595658"/>
            <a:ext cx="2126200" cy="763500"/>
            <a:chOff x="2865363" y="1504100"/>
            <a:chExt cx="2126200" cy="763500"/>
          </a:xfrm>
        </p:grpSpPr>
        <p:sp>
          <p:nvSpPr>
            <p:cNvPr id="2742" name="Google Shape;2742;p118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118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118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118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118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118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118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118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0" name="Google Shape;2750;p118"/>
          <p:cNvGrpSpPr/>
          <p:nvPr/>
        </p:nvGrpSpPr>
        <p:grpSpPr>
          <a:xfrm rot="10800000">
            <a:off x="-12" y="0"/>
            <a:ext cx="2126200" cy="763500"/>
            <a:chOff x="2865363" y="1504100"/>
            <a:chExt cx="2126200" cy="763500"/>
          </a:xfrm>
        </p:grpSpPr>
        <p:sp>
          <p:nvSpPr>
            <p:cNvPr id="2751" name="Google Shape;2751;p118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118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118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118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118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118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118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118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9" name="Google Shape;2759;p118"/>
          <p:cNvGrpSpPr/>
          <p:nvPr/>
        </p:nvGrpSpPr>
        <p:grpSpPr>
          <a:xfrm flipH="1" rot="5400000">
            <a:off x="-501187" y="3497975"/>
            <a:ext cx="1450200" cy="1264150"/>
            <a:chOff x="5632388" y="1003450"/>
            <a:chExt cx="1450200" cy="1264150"/>
          </a:xfrm>
        </p:grpSpPr>
        <p:sp>
          <p:nvSpPr>
            <p:cNvPr id="2760" name="Google Shape;2760;p118"/>
            <p:cNvSpPr/>
            <p:nvPr/>
          </p:nvSpPr>
          <p:spPr>
            <a:xfrm>
              <a:off x="5632388" y="1003450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118"/>
            <p:cNvSpPr/>
            <p:nvPr/>
          </p:nvSpPr>
          <p:spPr>
            <a:xfrm>
              <a:off x="5728838" y="1288000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118"/>
            <p:cNvSpPr/>
            <p:nvPr/>
          </p:nvSpPr>
          <p:spPr>
            <a:xfrm>
              <a:off x="5819013" y="1694000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118"/>
            <p:cNvSpPr/>
            <p:nvPr/>
          </p:nvSpPr>
          <p:spPr>
            <a:xfrm>
              <a:off x="5885088" y="1819900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118"/>
            <p:cNvSpPr/>
            <p:nvPr/>
          </p:nvSpPr>
          <p:spPr>
            <a:xfrm>
              <a:off x="6069938" y="1852950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118"/>
            <p:cNvSpPr/>
            <p:nvPr/>
          </p:nvSpPr>
          <p:spPr>
            <a:xfrm>
              <a:off x="5690138" y="1150775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3">
    <p:spTree>
      <p:nvGrpSpPr>
        <p:cNvPr id="2766" name="Shape 2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7" name="Google Shape;2767;p119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2768" name="Google Shape;2768;p119"/>
          <p:cNvGrpSpPr/>
          <p:nvPr/>
        </p:nvGrpSpPr>
        <p:grpSpPr>
          <a:xfrm rot="10800000">
            <a:off x="8145938" y="0"/>
            <a:ext cx="998050" cy="1009375"/>
            <a:chOff x="270713" y="1258525"/>
            <a:chExt cx="998050" cy="1009375"/>
          </a:xfrm>
        </p:grpSpPr>
        <p:sp>
          <p:nvSpPr>
            <p:cNvPr id="2769" name="Google Shape;2769;p119"/>
            <p:cNvSpPr/>
            <p:nvPr/>
          </p:nvSpPr>
          <p:spPr>
            <a:xfrm>
              <a:off x="271013" y="12585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119"/>
            <p:cNvSpPr/>
            <p:nvPr/>
          </p:nvSpPr>
          <p:spPr>
            <a:xfrm>
              <a:off x="271013" y="1380875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119"/>
            <p:cNvSpPr/>
            <p:nvPr/>
          </p:nvSpPr>
          <p:spPr>
            <a:xfrm>
              <a:off x="270713" y="15294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119"/>
            <p:cNvSpPr/>
            <p:nvPr/>
          </p:nvSpPr>
          <p:spPr>
            <a:xfrm>
              <a:off x="271013" y="1708875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119"/>
            <p:cNvSpPr/>
            <p:nvPr/>
          </p:nvSpPr>
          <p:spPr>
            <a:xfrm>
              <a:off x="330238" y="1879450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119"/>
            <p:cNvSpPr/>
            <p:nvPr/>
          </p:nvSpPr>
          <p:spPr>
            <a:xfrm>
              <a:off x="475188" y="2067275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5" name="Google Shape;2775;p119"/>
          <p:cNvGrpSpPr/>
          <p:nvPr/>
        </p:nvGrpSpPr>
        <p:grpSpPr>
          <a:xfrm flipH="1" rot="10800000">
            <a:off x="-12" y="0"/>
            <a:ext cx="998050" cy="1009375"/>
            <a:chOff x="270713" y="1258525"/>
            <a:chExt cx="998050" cy="1009375"/>
          </a:xfrm>
        </p:grpSpPr>
        <p:sp>
          <p:nvSpPr>
            <p:cNvPr id="2776" name="Google Shape;2776;p119"/>
            <p:cNvSpPr/>
            <p:nvPr/>
          </p:nvSpPr>
          <p:spPr>
            <a:xfrm>
              <a:off x="271013" y="12585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119"/>
            <p:cNvSpPr/>
            <p:nvPr/>
          </p:nvSpPr>
          <p:spPr>
            <a:xfrm>
              <a:off x="271013" y="1380875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119"/>
            <p:cNvSpPr/>
            <p:nvPr/>
          </p:nvSpPr>
          <p:spPr>
            <a:xfrm>
              <a:off x="270713" y="15294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119"/>
            <p:cNvSpPr/>
            <p:nvPr/>
          </p:nvSpPr>
          <p:spPr>
            <a:xfrm>
              <a:off x="271013" y="1708875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119"/>
            <p:cNvSpPr/>
            <p:nvPr/>
          </p:nvSpPr>
          <p:spPr>
            <a:xfrm>
              <a:off x="330238" y="1879450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119"/>
            <p:cNvSpPr/>
            <p:nvPr/>
          </p:nvSpPr>
          <p:spPr>
            <a:xfrm>
              <a:off x="475188" y="2067275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82" name="Google Shape;2782;p119"/>
          <p:cNvSpPr/>
          <p:nvPr/>
        </p:nvSpPr>
        <p:spPr>
          <a:xfrm rot="190790">
            <a:off x="-317575" y="4275572"/>
            <a:ext cx="11208713" cy="471208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3_1">
    <p:spTree>
      <p:nvGrpSpPr>
        <p:cNvPr id="2783" name="Shape 2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4" name="Google Shape;2784;p120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2785" name="Google Shape;2785;p120"/>
          <p:cNvGrpSpPr/>
          <p:nvPr/>
        </p:nvGrpSpPr>
        <p:grpSpPr>
          <a:xfrm rot="10800000">
            <a:off x="6761" y="4537918"/>
            <a:ext cx="9143804" cy="762968"/>
            <a:chOff x="238125" y="842800"/>
            <a:chExt cx="7150300" cy="527750"/>
          </a:xfrm>
        </p:grpSpPr>
        <p:sp>
          <p:nvSpPr>
            <p:cNvPr id="2786" name="Google Shape;2786;p120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120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120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120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120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120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120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120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120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120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120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120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120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120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120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120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120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120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120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120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120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120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120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120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120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120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120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120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120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120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120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120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120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120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120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120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120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120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120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120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120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120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20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120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120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120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120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120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120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120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120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120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120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120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120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120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120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120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120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120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120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120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120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120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120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120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120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120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120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120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120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120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120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120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120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120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120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120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120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120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120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120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120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120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120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120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120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120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120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120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15">
    <p:spTree>
      <p:nvGrpSpPr>
        <p:cNvPr id="2876" name="Shape 2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" name="Google Shape;2877;p12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2878" name="Google Shape;2878;p121"/>
          <p:cNvGrpSpPr/>
          <p:nvPr/>
        </p:nvGrpSpPr>
        <p:grpSpPr>
          <a:xfrm rot="5400000">
            <a:off x="6163938" y="2163436"/>
            <a:ext cx="5143548" cy="816689"/>
            <a:chOff x="234850" y="2305600"/>
            <a:chExt cx="4135350" cy="525675"/>
          </a:xfrm>
        </p:grpSpPr>
        <p:sp>
          <p:nvSpPr>
            <p:cNvPr id="2879" name="Google Shape;2879;p121"/>
            <p:cNvSpPr/>
            <p:nvPr/>
          </p:nvSpPr>
          <p:spPr>
            <a:xfrm>
              <a:off x="234850" y="2307975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121"/>
            <p:cNvSpPr/>
            <p:nvPr/>
          </p:nvSpPr>
          <p:spPr>
            <a:xfrm>
              <a:off x="234850" y="2466325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121"/>
            <p:cNvSpPr/>
            <p:nvPr/>
          </p:nvSpPr>
          <p:spPr>
            <a:xfrm>
              <a:off x="234850" y="2491050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121"/>
            <p:cNvSpPr/>
            <p:nvPr/>
          </p:nvSpPr>
          <p:spPr>
            <a:xfrm>
              <a:off x="611375" y="2522900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121"/>
            <p:cNvSpPr/>
            <p:nvPr/>
          </p:nvSpPr>
          <p:spPr>
            <a:xfrm>
              <a:off x="633700" y="2623200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121"/>
            <p:cNvSpPr/>
            <p:nvPr/>
          </p:nvSpPr>
          <p:spPr>
            <a:xfrm>
              <a:off x="710800" y="2310950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121"/>
            <p:cNvSpPr/>
            <p:nvPr/>
          </p:nvSpPr>
          <p:spPr>
            <a:xfrm>
              <a:off x="755725" y="2310950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121"/>
            <p:cNvSpPr/>
            <p:nvPr/>
          </p:nvSpPr>
          <p:spPr>
            <a:xfrm>
              <a:off x="804550" y="231095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121"/>
            <p:cNvSpPr/>
            <p:nvPr/>
          </p:nvSpPr>
          <p:spPr>
            <a:xfrm>
              <a:off x="985225" y="244192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121"/>
            <p:cNvSpPr/>
            <p:nvPr/>
          </p:nvSpPr>
          <p:spPr>
            <a:xfrm>
              <a:off x="829250" y="2310950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121"/>
            <p:cNvSpPr/>
            <p:nvPr/>
          </p:nvSpPr>
          <p:spPr>
            <a:xfrm>
              <a:off x="862600" y="2310950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121"/>
            <p:cNvSpPr/>
            <p:nvPr/>
          </p:nvSpPr>
          <p:spPr>
            <a:xfrm>
              <a:off x="234850" y="2307975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121"/>
            <p:cNvSpPr/>
            <p:nvPr/>
          </p:nvSpPr>
          <p:spPr>
            <a:xfrm>
              <a:off x="234850" y="2307975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121"/>
            <p:cNvSpPr/>
            <p:nvPr/>
          </p:nvSpPr>
          <p:spPr>
            <a:xfrm>
              <a:off x="234850" y="2307975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121"/>
            <p:cNvSpPr/>
            <p:nvPr/>
          </p:nvSpPr>
          <p:spPr>
            <a:xfrm>
              <a:off x="234850" y="2307975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121"/>
            <p:cNvSpPr/>
            <p:nvPr/>
          </p:nvSpPr>
          <p:spPr>
            <a:xfrm>
              <a:off x="245550" y="2307975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121"/>
            <p:cNvSpPr/>
            <p:nvPr/>
          </p:nvSpPr>
          <p:spPr>
            <a:xfrm>
              <a:off x="286925" y="2307975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121"/>
            <p:cNvSpPr/>
            <p:nvPr/>
          </p:nvSpPr>
          <p:spPr>
            <a:xfrm>
              <a:off x="1147750" y="2307975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121"/>
            <p:cNvSpPr/>
            <p:nvPr/>
          </p:nvSpPr>
          <p:spPr>
            <a:xfrm>
              <a:off x="1213525" y="2307975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121"/>
            <p:cNvSpPr/>
            <p:nvPr/>
          </p:nvSpPr>
          <p:spPr>
            <a:xfrm>
              <a:off x="1230200" y="2310650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121"/>
            <p:cNvSpPr/>
            <p:nvPr/>
          </p:nvSpPr>
          <p:spPr>
            <a:xfrm>
              <a:off x="1429325" y="2544325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121"/>
            <p:cNvSpPr/>
            <p:nvPr/>
          </p:nvSpPr>
          <p:spPr>
            <a:xfrm>
              <a:off x="1275450" y="2322275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121"/>
            <p:cNvSpPr/>
            <p:nvPr/>
          </p:nvSpPr>
          <p:spPr>
            <a:xfrm>
              <a:off x="1487675" y="2613975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121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121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121"/>
            <p:cNvSpPr/>
            <p:nvPr/>
          </p:nvSpPr>
          <p:spPr>
            <a:xfrm>
              <a:off x="1537075" y="2307975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121"/>
            <p:cNvSpPr/>
            <p:nvPr/>
          </p:nvSpPr>
          <p:spPr>
            <a:xfrm>
              <a:off x="1571600" y="2307975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121"/>
            <p:cNvSpPr/>
            <p:nvPr/>
          </p:nvSpPr>
          <p:spPr>
            <a:xfrm>
              <a:off x="1595425" y="2307975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121"/>
            <p:cNvSpPr/>
            <p:nvPr/>
          </p:nvSpPr>
          <p:spPr>
            <a:xfrm>
              <a:off x="1631450" y="2307975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121"/>
            <p:cNvSpPr/>
            <p:nvPr/>
          </p:nvSpPr>
          <p:spPr>
            <a:xfrm>
              <a:off x="2767900" y="2307975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121"/>
            <p:cNvSpPr/>
            <p:nvPr/>
          </p:nvSpPr>
          <p:spPr>
            <a:xfrm>
              <a:off x="2864025" y="2307975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121"/>
            <p:cNvSpPr/>
            <p:nvPr/>
          </p:nvSpPr>
          <p:spPr>
            <a:xfrm>
              <a:off x="2924450" y="23079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121"/>
            <p:cNvSpPr/>
            <p:nvPr/>
          </p:nvSpPr>
          <p:spPr>
            <a:xfrm>
              <a:off x="2990250" y="23079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121"/>
            <p:cNvSpPr/>
            <p:nvPr/>
          </p:nvSpPr>
          <p:spPr>
            <a:xfrm>
              <a:off x="3047700" y="23079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121"/>
            <p:cNvSpPr/>
            <p:nvPr/>
          </p:nvSpPr>
          <p:spPr>
            <a:xfrm>
              <a:off x="3107225" y="2307975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121"/>
            <p:cNvSpPr/>
            <p:nvPr/>
          </p:nvSpPr>
          <p:spPr>
            <a:xfrm>
              <a:off x="3187300" y="23079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121"/>
            <p:cNvSpPr/>
            <p:nvPr/>
          </p:nvSpPr>
          <p:spPr>
            <a:xfrm>
              <a:off x="3293850" y="2307975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121"/>
            <p:cNvSpPr/>
            <p:nvPr/>
          </p:nvSpPr>
          <p:spPr>
            <a:xfrm>
              <a:off x="1881775" y="2666650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121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121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121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121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121"/>
            <p:cNvSpPr/>
            <p:nvPr/>
          </p:nvSpPr>
          <p:spPr>
            <a:xfrm>
              <a:off x="1812125" y="2307975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121"/>
            <p:cNvSpPr/>
            <p:nvPr/>
          </p:nvSpPr>
          <p:spPr>
            <a:xfrm>
              <a:off x="1838300" y="2307975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121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121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121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121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121"/>
            <p:cNvSpPr/>
            <p:nvPr/>
          </p:nvSpPr>
          <p:spPr>
            <a:xfrm>
              <a:off x="3859400" y="2305600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121"/>
            <p:cNvSpPr/>
            <p:nvPr/>
          </p:nvSpPr>
          <p:spPr>
            <a:xfrm>
              <a:off x="3904350" y="2305600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121"/>
            <p:cNvSpPr/>
            <p:nvPr/>
          </p:nvSpPr>
          <p:spPr>
            <a:xfrm>
              <a:off x="3953150" y="230560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121"/>
            <p:cNvSpPr/>
            <p:nvPr/>
          </p:nvSpPr>
          <p:spPr>
            <a:xfrm>
              <a:off x="4133825" y="243657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121"/>
            <p:cNvSpPr/>
            <p:nvPr/>
          </p:nvSpPr>
          <p:spPr>
            <a:xfrm>
              <a:off x="3977875" y="2305600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121"/>
            <p:cNvSpPr/>
            <p:nvPr/>
          </p:nvSpPr>
          <p:spPr>
            <a:xfrm>
              <a:off x="4010900" y="2305600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33" name="Google Shape;2933;p121"/>
          <p:cNvSpPr/>
          <p:nvPr/>
        </p:nvSpPr>
        <p:spPr>
          <a:xfrm flipH="1" rot="-6701954">
            <a:off x="-4241841" y="1209911"/>
            <a:ext cx="7927572" cy="333752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CUSTOM_13_1_1">
    <p:spTree>
      <p:nvGrpSpPr>
        <p:cNvPr id="2934" name="Shape 2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5" name="Google Shape;2935;p122"/>
          <p:cNvSpPr txBox="1"/>
          <p:nvPr>
            <p:ph idx="1" type="subTitle"/>
          </p:nvPr>
        </p:nvSpPr>
        <p:spPr>
          <a:xfrm>
            <a:off x="2501325" y="351072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936" name="Google Shape;2936;p122"/>
          <p:cNvSpPr txBox="1"/>
          <p:nvPr>
            <p:ph idx="2" type="subTitle"/>
          </p:nvPr>
        </p:nvSpPr>
        <p:spPr>
          <a:xfrm>
            <a:off x="2501325" y="391717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937" name="Google Shape;2937;p122"/>
          <p:cNvSpPr txBox="1"/>
          <p:nvPr>
            <p:ph idx="3" type="subTitle"/>
          </p:nvPr>
        </p:nvSpPr>
        <p:spPr>
          <a:xfrm>
            <a:off x="2501325" y="2394750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938" name="Google Shape;2938;p122"/>
          <p:cNvSpPr txBox="1"/>
          <p:nvPr>
            <p:ph idx="4" type="subTitle"/>
          </p:nvPr>
        </p:nvSpPr>
        <p:spPr>
          <a:xfrm>
            <a:off x="2501325" y="2801200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939" name="Google Shape;2939;p122"/>
          <p:cNvSpPr txBox="1"/>
          <p:nvPr>
            <p:ph idx="5" type="subTitle"/>
          </p:nvPr>
        </p:nvSpPr>
        <p:spPr>
          <a:xfrm>
            <a:off x="2501325" y="127877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940" name="Google Shape;2940;p122"/>
          <p:cNvSpPr txBox="1"/>
          <p:nvPr>
            <p:ph idx="6" type="subTitle"/>
          </p:nvPr>
        </p:nvSpPr>
        <p:spPr>
          <a:xfrm>
            <a:off x="2501325" y="168522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941" name="Google Shape;2941;p122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2942" name="Google Shape;2942;p122"/>
          <p:cNvGrpSpPr/>
          <p:nvPr/>
        </p:nvGrpSpPr>
        <p:grpSpPr>
          <a:xfrm>
            <a:off x="-27275" y="-11050"/>
            <a:ext cx="1173400" cy="5322400"/>
            <a:chOff x="0" y="0"/>
            <a:chExt cx="1173400" cy="5322400"/>
          </a:xfrm>
        </p:grpSpPr>
        <p:sp>
          <p:nvSpPr>
            <p:cNvPr id="2943" name="Google Shape;2943;p122"/>
            <p:cNvSpPr/>
            <p:nvPr/>
          </p:nvSpPr>
          <p:spPr>
            <a:xfrm rot="5400000">
              <a:off x="135300" y="149885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122"/>
            <p:cNvSpPr/>
            <p:nvPr/>
          </p:nvSpPr>
          <p:spPr>
            <a:xfrm rot="5400000">
              <a:off x="-662737" y="3276138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122"/>
            <p:cNvSpPr/>
            <p:nvPr/>
          </p:nvSpPr>
          <p:spPr>
            <a:xfrm rot="5400000">
              <a:off x="62500" y="1661800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122"/>
            <p:cNvSpPr/>
            <p:nvPr/>
          </p:nvSpPr>
          <p:spPr>
            <a:xfrm rot="5400000">
              <a:off x="-547837" y="3304113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122"/>
            <p:cNvSpPr/>
            <p:nvPr/>
          </p:nvSpPr>
          <p:spPr>
            <a:xfrm rot="5400000">
              <a:off x="-461812" y="3368413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122"/>
            <p:cNvSpPr/>
            <p:nvPr/>
          </p:nvSpPr>
          <p:spPr>
            <a:xfrm rot="5400000">
              <a:off x="508400" y="17002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122"/>
            <p:cNvSpPr/>
            <p:nvPr/>
          </p:nvSpPr>
          <p:spPr>
            <a:xfrm rot="5400000">
              <a:off x="-14875" y="18746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122"/>
            <p:cNvSpPr/>
            <p:nvPr/>
          </p:nvSpPr>
          <p:spPr>
            <a:xfrm rot="5400000">
              <a:off x="60275" y="1924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122"/>
            <p:cNvSpPr/>
            <p:nvPr/>
          </p:nvSpPr>
          <p:spPr>
            <a:xfrm rot="5400000">
              <a:off x="24275" y="-52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122"/>
            <p:cNvSpPr/>
            <p:nvPr/>
          </p:nvSpPr>
          <p:spPr>
            <a:xfrm rot="5400000">
              <a:off x="25600" y="-655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122"/>
            <p:cNvSpPr/>
            <p:nvPr/>
          </p:nvSpPr>
          <p:spPr>
            <a:xfrm rot="5400000">
              <a:off x="26350" y="-76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122"/>
            <p:cNvSpPr/>
            <p:nvPr/>
          </p:nvSpPr>
          <p:spPr>
            <a:xfrm rot="5400000">
              <a:off x="-27662" y="46713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122"/>
            <p:cNvSpPr/>
            <p:nvPr/>
          </p:nvSpPr>
          <p:spPr>
            <a:xfrm rot="5400000">
              <a:off x="-44187" y="121888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122"/>
            <p:cNvSpPr/>
            <p:nvPr/>
          </p:nvSpPr>
          <p:spPr>
            <a:xfrm rot="5400000">
              <a:off x="-10275" y="2335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122"/>
            <p:cNvSpPr/>
            <p:nvPr/>
          </p:nvSpPr>
          <p:spPr>
            <a:xfrm rot="5400000">
              <a:off x="-388437" y="3397738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22"/>
            <p:cNvSpPr/>
            <p:nvPr/>
          </p:nvSpPr>
          <p:spPr>
            <a:xfrm rot="5400000">
              <a:off x="-315500" y="344715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122"/>
            <p:cNvSpPr/>
            <p:nvPr/>
          </p:nvSpPr>
          <p:spPr>
            <a:xfrm rot="5400000">
              <a:off x="-232325" y="347497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122"/>
            <p:cNvSpPr/>
            <p:nvPr/>
          </p:nvSpPr>
          <p:spPr>
            <a:xfrm rot="5400000">
              <a:off x="-118762" y="3544488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122"/>
            <p:cNvSpPr/>
            <p:nvPr/>
          </p:nvSpPr>
          <p:spPr>
            <a:xfrm rot="5400000">
              <a:off x="-11462" y="3542838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122"/>
            <p:cNvSpPr/>
            <p:nvPr/>
          </p:nvSpPr>
          <p:spPr>
            <a:xfrm rot="5400000">
              <a:off x="47938" y="632813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122"/>
            <p:cNvSpPr/>
            <p:nvPr/>
          </p:nvSpPr>
          <p:spPr>
            <a:xfrm rot="5400000">
              <a:off x="106275" y="650975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122"/>
            <p:cNvSpPr/>
            <p:nvPr/>
          </p:nvSpPr>
          <p:spPr>
            <a:xfrm rot="5400000">
              <a:off x="88113" y="748613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122"/>
            <p:cNvSpPr/>
            <p:nvPr/>
          </p:nvSpPr>
          <p:spPr>
            <a:xfrm rot="5400000">
              <a:off x="508400" y="87212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122"/>
            <p:cNvSpPr/>
            <p:nvPr/>
          </p:nvSpPr>
          <p:spPr>
            <a:xfrm rot="5400000">
              <a:off x="110000" y="1052050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122"/>
            <p:cNvSpPr/>
            <p:nvPr/>
          </p:nvSpPr>
          <p:spPr>
            <a:xfrm rot="5400000">
              <a:off x="308075" y="12165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122"/>
            <p:cNvSpPr/>
            <p:nvPr/>
          </p:nvSpPr>
          <p:spPr>
            <a:xfrm rot="5400000">
              <a:off x="146450" y="438595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122"/>
            <p:cNvSpPr/>
            <p:nvPr/>
          </p:nvSpPr>
          <p:spPr>
            <a:xfrm rot="5400000">
              <a:off x="196300" y="443045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122"/>
            <p:cNvSpPr/>
            <p:nvPr/>
          </p:nvSpPr>
          <p:spPr>
            <a:xfrm rot="5400000">
              <a:off x="228025" y="4458875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122"/>
            <p:cNvSpPr/>
            <p:nvPr/>
          </p:nvSpPr>
          <p:spPr>
            <a:xfrm rot="5400000">
              <a:off x="796688" y="4698638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122"/>
            <p:cNvSpPr/>
            <p:nvPr/>
          </p:nvSpPr>
          <p:spPr>
            <a:xfrm rot="5400000">
              <a:off x="159563" y="2160388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122"/>
            <p:cNvSpPr/>
            <p:nvPr/>
          </p:nvSpPr>
          <p:spPr>
            <a:xfrm rot="5400000">
              <a:off x="261800" y="22310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122"/>
            <p:cNvSpPr/>
            <p:nvPr/>
          </p:nvSpPr>
          <p:spPr>
            <a:xfrm rot="5400000">
              <a:off x="447825" y="239955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122"/>
            <p:cNvSpPr/>
            <p:nvPr/>
          </p:nvSpPr>
          <p:spPr>
            <a:xfrm rot="5400000">
              <a:off x="535488" y="2511613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122"/>
            <p:cNvSpPr/>
            <p:nvPr/>
          </p:nvSpPr>
          <p:spPr>
            <a:xfrm rot="5400000">
              <a:off x="573588" y="2605388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122"/>
            <p:cNvSpPr/>
            <p:nvPr/>
          </p:nvSpPr>
          <p:spPr>
            <a:xfrm rot="5400000">
              <a:off x="450650" y="222735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122"/>
            <p:cNvSpPr/>
            <p:nvPr/>
          </p:nvSpPr>
          <p:spPr>
            <a:xfrm rot="5400000">
              <a:off x="497838" y="2320963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122"/>
            <p:cNvSpPr/>
            <p:nvPr/>
          </p:nvSpPr>
          <p:spPr>
            <a:xfrm rot="5400000">
              <a:off x="561975" y="233987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122"/>
            <p:cNvSpPr/>
            <p:nvPr/>
          </p:nvSpPr>
          <p:spPr>
            <a:xfrm rot="5400000">
              <a:off x="248400" y="1305950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122"/>
            <p:cNvSpPr/>
            <p:nvPr/>
          </p:nvSpPr>
          <p:spPr>
            <a:xfrm rot="5400000">
              <a:off x="281888" y="1371588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122"/>
            <p:cNvSpPr/>
            <p:nvPr/>
          </p:nvSpPr>
          <p:spPr>
            <a:xfrm rot="5400000">
              <a:off x="322225" y="14619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83" name="Google Shape;2983;p122"/>
          <p:cNvSpPr/>
          <p:nvPr/>
        </p:nvSpPr>
        <p:spPr>
          <a:xfrm rot="6355590">
            <a:off x="5036993" y="1114588"/>
            <a:ext cx="7930334" cy="3338040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 three columns 2_02">
  <p:cSld name="CUSTOM_13_1_1_1">
    <p:spTree>
      <p:nvGrpSpPr>
        <p:cNvPr id="2984" name="Shape 2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5" name="Google Shape;2985;p123"/>
          <p:cNvSpPr txBox="1"/>
          <p:nvPr>
            <p:ph idx="1" type="subTitle"/>
          </p:nvPr>
        </p:nvSpPr>
        <p:spPr>
          <a:xfrm>
            <a:off x="2501325" y="351072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986" name="Google Shape;2986;p123"/>
          <p:cNvSpPr txBox="1"/>
          <p:nvPr>
            <p:ph idx="2" type="subTitle"/>
          </p:nvPr>
        </p:nvSpPr>
        <p:spPr>
          <a:xfrm>
            <a:off x="2501325" y="391717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987" name="Google Shape;2987;p123"/>
          <p:cNvSpPr txBox="1"/>
          <p:nvPr>
            <p:ph idx="3" type="subTitle"/>
          </p:nvPr>
        </p:nvSpPr>
        <p:spPr>
          <a:xfrm>
            <a:off x="2501325" y="2394750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988" name="Google Shape;2988;p123"/>
          <p:cNvSpPr txBox="1"/>
          <p:nvPr>
            <p:ph idx="4" type="subTitle"/>
          </p:nvPr>
        </p:nvSpPr>
        <p:spPr>
          <a:xfrm>
            <a:off x="2501325" y="2801200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989" name="Google Shape;2989;p123"/>
          <p:cNvSpPr txBox="1"/>
          <p:nvPr>
            <p:ph idx="5" type="subTitle"/>
          </p:nvPr>
        </p:nvSpPr>
        <p:spPr>
          <a:xfrm>
            <a:off x="2501325" y="127877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990" name="Google Shape;2990;p123"/>
          <p:cNvSpPr txBox="1"/>
          <p:nvPr>
            <p:ph idx="6" type="subTitle"/>
          </p:nvPr>
        </p:nvSpPr>
        <p:spPr>
          <a:xfrm>
            <a:off x="2501325" y="168522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991" name="Google Shape;2991;p12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2992" name="Google Shape;2992;p123"/>
          <p:cNvGrpSpPr/>
          <p:nvPr/>
        </p:nvGrpSpPr>
        <p:grpSpPr>
          <a:xfrm>
            <a:off x="-27275" y="-11050"/>
            <a:ext cx="1173400" cy="5322400"/>
            <a:chOff x="0" y="0"/>
            <a:chExt cx="1173400" cy="5322400"/>
          </a:xfrm>
        </p:grpSpPr>
        <p:sp>
          <p:nvSpPr>
            <p:cNvPr id="2993" name="Google Shape;2993;p123"/>
            <p:cNvSpPr/>
            <p:nvPr/>
          </p:nvSpPr>
          <p:spPr>
            <a:xfrm rot="5400000">
              <a:off x="135300" y="149885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123"/>
            <p:cNvSpPr/>
            <p:nvPr/>
          </p:nvSpPr>
          <p:spPr>
            <a:xfrm rot="5400000">
              <a:off x="-662737" y="3276138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123"/>
            <p:cNvSpPr/>
            <p:nvPr/>
          </p:nvSpPr>
          <p:spPr>
            <a:xfrm rot="5400000">
              <a:off x="62500" y="1661800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123"/>
            <p:cNvSpPr/>
            <p:nvPr/>
          </p:nvSpPr>
          <p:spPr>
            <a:xfrm rot="5400000">
              <a:off x="-547837" y="3304113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123"/>
            <p:cNvSpPr/>
            <p:nvPr/>
          </p:nvSpPr>
          <p:spPr>
            <a:xfrm rot="5400000">
              <a:off x="-461812" y="3368413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123"/>
            <p:cNvSpPr/>
            <p:nvPr/>
          </p:nvSpPr>
          <p:spPr>
            <a:xfrm rot="5400000">
              <a:off x="508400" y="17002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123"/>
            <p:cNvSpPr/>
            <p:nvPr/>
          </p:nvSpPr>
          <p:spPr>
            <a:xfrm rot="5400000">
              <a:off x="-14875" y="18746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123"/>
            <p:cNvSpPr/>
            <p:nvPr/>
          </p:nvSpPr>
          <p:spPr>
            <a:xfrm rot="5400000">
              <a:off x="60275" y="1924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123"/>
            <p:cNvSpPr/>
            <p:nvPr/>
          </p:nvSpPr>
          <p:spPr>
            <a:xfrm rot="5400000">
              <a:off x="24275" y="-52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123"/>
            <p:cNvSpPr/>
            <p:nvPr/>
          </p:nvSpPr>
          <p:spPr>
            <a:xfrm rot="5400000">
              <a:off x="25600" y="-655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123"/>
            <p:cNvSpPr/>
            <p:nvPr/>
          </p:nvSpPr>
          <p:spPr>
            <a:xfrm rot="5400000">
              <a:off x="26350" y="-76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123"/>
            <p:cNvSpPr/>
            <p:nvPr/>
          </p:nvSpPr>
          <p:spPr>
            <a:xfrm rot="5400000">
              <a:off x="-27662" y="46713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123"/>
            <p:cNvSpPr/>
            <p:nvPr/>
          </p:nvSpPr>
          <p:spPr>
            <a:xfrm rot="5400000">
              <a:off x="-44187" y="121888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123"/>
            <p:cNvSpPr/>
            <p:nvPr/>
          </p:nvSpPr>
          <p:spPr>
            <a:xfrm rot="5400000">
              <a:off x="-10275" y="2335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123"/>
            <p:cNvSpPr/>
            <p:nvPr/>
          </p:nvSpPr>
          <p:spPr>
            <a:xfrm rot="5400000">
              <a:off x="-388437" y="3397738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123"/>
            <p:cNvSpPr/>
            <p:nvPr/>
          </p:nvSpPr>
          <p:spPr>
            <a:xfrm rot="5400000">
              <a:off x="-315500" y="344715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123"/>
            <p:cNvSpPr/>
            <p:nvPr/>
          </p:nvSpPr>
          <p:spPr>
            <a:xfrm rot="5400000">
              <a:off x="-232325" y="347497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123"/>
            <p:cNvSpPr/>
            <p:nvPr/>
          </p:nvSpPr>
          <p:spPr>
            <a:xfrm rot="5400000">
              <a:off x="-118762" y="3544488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123"/>
            <p:cNvSpPr/>
            <p:nvPr/>
          </p:nvSpPr>
          <p:spPr>
            <a:xfrm rot="5400000">
              <a:off x="-11462" y="3542838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123"/>
            <p:cNvSpPr/>
            <p:nvPr/>
          </p:nvSpPr>
          <p:spPr>
            <a:xfrm rot="5400000">
              <a:off x="47938" y="632813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123"/>
            <p:cNvSpPr/>
            <p:nvPr/>
          </p:nvSpPr>
          <p:spPr>
            <a:xfrm rot="5400000">
              <a:off x="106275" y="650975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123"/>
            <p:cNvSpPr/>
            <p:nvPr/>
          </p:nvSpPr>
          <p:spPr>
            <a:xfrm rot="5400000">
              <a:off x="88113" y="748613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123"/>
            <p:cNvSpPr/>
            <p:nvPr/>
          </p:nvSpPr>
          <p:spPr>
            <a:xfrm rot="5400000">
              <a:off x="508400" y="87212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123"/>
            <p:cNvSpPr/>
            <p:nvPr/>
          </p:nvSpPr>
          <p:spPr>
            <a:xfrm rot="5400000">
              <a:off x="110000" y="1052050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123"/>
            <p:cNvSpPr/>
            <p:nvPr/>
          </p:nvSpPr>
          <p:spPr>
            <a:xfrm rot="5400000">
              <a:off x="308075" y="12165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123"/>
            <p:cNvSpPr/>
            <p:nvPr/>
          </p:nvSpPr>
          <p:spPr>
            <a:xfrm rot="5400000">
              <a:off x="146450" y="438595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123"/>
            <p:cNvSpPr/>
            <p:nvPr/>
          </p:nvSpPr>
          <p:spPr>
            <a:xfrm rot="5400000">
              <a:off x="196300" y="443045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123"/>
            <p:cNvSpPr/>
            <p:nvPr/>
          </p:nvSpPr>
          <p:spPr>
            <a:xfrm rot="5400000">
              <a:off x="228025" y="4458875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123"/>
            <p:cNvSpPr/>
            <p:nvPr/>
          </p:nvSpPr>
          <p:spPr>
            <a:xfrm rot="5400000">
              <a:off x="796688" y="4698638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123"/>
            <p:cNvSpPr/>
            <p:nvPr/>
          </p:nvSpPr>
          <p:spPr>
            <a:xfrm rot="5400000">
              <a:off x="159563" y="2160388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123"/>
            <p:cNvSpPr/>
            <p:nvPr/>
          </p:nvSpPr>
          <p:spPr>
            <a:xfrm rot="5400000">
              <a:off x="261800" y="22310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123"/>
            <p:cNvSpPr/>
            <p:nvPr/>
          </p:nvSpPr>
          <p:spPr>
            <a:xfrm rot="5400000">
              <a:off x="447825" y="239955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123"/>
            <p:cNvSpPr/>
            <p:nvPr/>
          </p:nvSpPr>
          <p:spPr>
            <a:xfrm rot="5400000">
              <a:off x="535488" y="2511613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123"/>
            <p:cNvSpPr/>
            <p:nvPr/>
          </p:nvSpPr>
          <p:spPr>
            <a:xfrm rot="5400000">
              <a:off x="573588" y="2605388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123"/>
            <p:cNvSpPr/>
            <p:nvPr/>
          </p:nvSpPr>
          <p:spPr>
            <a:xfrm rot="5400000">
              <a:off x="450650" y="222735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123"/>
            <p:cNvSpPr/>
            <p:nvPr/>
          </p:nvSpPr>
          <p:spPr>
            <a:xfrm rot="5400000">
              <a:off x="497838" y="2320963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123"/>
            <p:cNvSpPr/>
            <p:nvPr/>
          </p:nvSpPr>
          <p:spPr>
            <a:xfrm rot="5400000">
              <a:off x="561975" y="233987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123"/>
            <p:cNvSpPr/>
            <p:nvPr/>
          </p:nvSpPr>
          <p:spPr>
            <a:xfrm rot="5400000">
              <a:off x="248400" y="1305950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123"/>
            <p:cNvSpPr/>
            <p:nvPr/>
          </p:nvSpPr>
          <p:spPr>
            <a:xfrm rot="5400000">
              <a:off x="281888" y="1371588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123"/>
            <p:cNvSpPr/>
            <p:nvPr/>
          </p:nvSpPr>
          <p:spPr>
            <a:xfrm rot="5400000">
              <a:off x="322225" y="14619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33" name="Google Shape;3033;p123"/>
          <p:cNvSpPr/>
          <p:nvPr/>
        </p:nvSpPr>
        <p:spPr>
          <a:xfrm rot="6355590">
            <a:off x="5036993" y="1114588"/>
            <a:ext cx="7930334" cy="3338040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CUSTOM_16">
    <p:spTree>
      <p:nvGrpSpPr>
        <p:cNvPr id="3034" name="Shape 3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5" name="Google Shape;3035;p12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3036" name="Google Shape;3036;p124"/>
          <p:cNvGrpSpPr/>
          <p:nvPr/>
        </p:nvGrpSpPr>
        <p:grpSpPr>
          <a:xfrm flipH="1" rot="10800000">
            <a:off x="75" y="4518266"/>
            <a:ext cx="9143804" cy="625225"/>
            <a:chOff x="238125" y="842800"/>
            <a:chExt cx="7150300" cy="527750"/>
          </a:xfrm>
        </p:grpSpPr>
        <p:sp>
          <p:nvSpPr>
            <p:cNvPr id="3037" name="Google Shape;3037;p124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124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124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124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124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124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124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124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124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124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124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124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124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124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124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124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124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124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124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124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124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124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124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124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124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124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124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124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124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124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124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124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124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124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124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124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124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124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124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124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124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124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124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124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124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124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124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124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124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124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124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124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124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124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124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124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124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124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124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124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124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124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124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124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124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124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124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124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124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124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124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124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124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124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124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124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124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124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124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124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124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124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124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124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124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124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124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124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124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124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27" name="Google Shape;3127;p124"/>
          <p:cNvSpPr/>
          <p:nvPr/>
        </p:nvSpPr>
        <p:spPr>
          <a:xfrm flipH="1" rot="-5537547">
            <a:off x="-4548694" y="753844"/>
            <a:ext cx="7930456" cy="3337076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CUSTOM_17">
    <p:spTree>
      <p:nvGrpSpPr>
        <p:cNvPr id="3128" name="Shape 3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9" name="Google Shape;3129;p125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3130" name="Google Shape;3130;p125"/>
          <p:cNvGrpSpPr/>
          <p:nvPr/>
        </p:nvGrpSpPr>
        <p:grpSpPr>
          <a:xfrm rot="10800000">
            <a:off x="8610" y="4458127"/>
            <a:ext cx="9143804" cy="688714"/>
            <a:chOff x="238125" y="842800"/>
            <a:chExt cx="7150300" cy="527750"/>
          </a:xfrm>
        </p:grpSpPr>
        <p:sp>
          <p:nvSpPr>
            <p:cNvPr id="3131" name="Google Shape;3131;p125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125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125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125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125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125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125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125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125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125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125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125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125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125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125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125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125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125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125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125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125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125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125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125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125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125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125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125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125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125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125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125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125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125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125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125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125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125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125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125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125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125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125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125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125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125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125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125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125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125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125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125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125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125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125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125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125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125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125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125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125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125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125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125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125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125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125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125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125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125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125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125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125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125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125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125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125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125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125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125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125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125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125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125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125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125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125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125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125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125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1" name="Google Shape;3221;p125"/>
          <p:cNvGrpSpPr/>
          <p:nvPr/>
        </p:nvGrpSpPr>
        <p:grpSpPr>
          <a:xfrm>
            <a:off x="7665573" y="12"/>
            <a:ext cx="1317912" cy="558879"/>
            <a:chOff x="1922250" y="2307675"/>
            <a:chExt cx="936150" cy="425975"/>
          </a:xfrm>
        </p:grpSpPr>
        <p:sp>
          <p:nvSpPr>
            <p:cNvPr id="3222" name="Google Shape;3222;p125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125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125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125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125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125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125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125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125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125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2" name="Google Shape;3232;p125"/>
          <p:cNvGrpSpPr/>
          <p:nvPr/>
        </p:nvGrpSpPr>
        <p:grpSpPr>
          <a:xfrm>
            <a:off x="128752" y="12"/>
            <a:ext cx="904758" cy="558879"/>
            <a:chOff x="128752" y="12"/>
            <a:chExt cx="904758" cy="558879"/>
          </a:xfrm>
        </p:grpSpPr>
        <p:sp>
          <p:nvSpPr>
            <p:cNvPr id="3233" name="Google Shape;3233;p125"/>
            <p:cNvSpPr/>
            <p:nvPr/>
          </p:nvSpPr>
          <p:spPr>
            <a:xfrm flipH="1">
              <a:off x="413304" y="12"/>
              <a:ext cx="450496" cy="346434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125"/>
            <p:cNvSpPr/>
            <p:nvPr/>
          </p:nvSpPr>
          <p:spPr>
            <a:xfrm flipH="1">
              <a:off x="580058" y="35568"/>
              <a:ext cx="201175" cy="20037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125"/>
            <p:cNvSpPr/>
            <p:nvPr/>
          </p:nvSpPr>
          <p:spPr>
            <a:xfrm flipH="1">
              <a:off x="371387" y="406"/>
              <a:ext cx="499100" cy="369098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125"/>
            <p:cNvSpPr/>
            <p:nvPr/>
          </p:nvSpPr>
          <p:spPr>
            <a:xfrm flipH="1">
              <a:off x="291776" y="406"/>
              <a:ext cx="611830" cy="441324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125"/>
            <p:cNvSpPr/>
            <p:nvPr/>
          </p:nvSpPr>
          <p:spPr>
            <a:xfrm flipH="1">
              <a:off x="207554" y="406"/>
              <a:ext cx="774818" cy="505382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125"/>
            <p:cNvSpPr/>
            <p:nvPr/>
          </p:nvSpPr>
          <p:spPr>
            <a:xfrm flipH="1">
              <a:off x="128752" y="406"/>
              <a:ext cx="904758" cy="558486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6">
  <p:cSld name="TITLE_AND_BODY_1">
    <p:spTree>
      <p:nvGrpSpPr>
        <p:cNvPr id="3239" name="Shape 3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0" name="Google Shape;3240;p12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3241" name="Google Shape;3241;p126"/>
          <p:cNvSpPr txBox="1"/>
          <p:nvPr>
            <p:ph idx="1" type="body"/>
          </p:nvPr>
        </p:nvSpPr>
        <p:spPr>
          <a:xfrm>
            <a:off x="720000" y="1189975"/>
            <a:ext cx="7704000" cy="286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400"/>
            </a:lvl1pPr>
            <a:lvl2pPr indent="-330200" lvl="1" marL="9144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Char char="○"/>
              <a:defRPr/>
            </a:lvl2pPr>
            <a:lvl3pPr indent="-3302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■"/>
              <a:defRPr/>
            </a:lvl3pPr>
            <a:lvl4pPr indent="-3302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4pPr>
            <a:lvl5pPr indent="-3302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○"/>
              <a:defRPr/>
            </a:lvl5pPr>
            <a:lvl6pPr indent="-3302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■"/>
              <a:defRPr/>
            </a:lvl6pPr>
            <a:lvl7pPr indent="-3302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7pPr>
            <a:lvl8pPr indent="-3302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○"/>
              <a:defRPr/>
            </a:lvl8pPr>
            <a:lvl9pPr indent="-3302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■"/>
              <a:defRPr/>
            </a:lvl9pPr>
          </a:lstStyle>
          <a:p/>
        </p:txBody>
      </p:sp>
      <p:grpSp>
        <p:nvGrpSpPr>
          <p:cNvPr id="3242" name="Google Shape;3242;p126"/>
          <p:cNvGrpSpPr/>
          <p:nvPr/>
        </p:nvGrpSpPr>
        <p:grpSpPr>
          <a:xfrm>
            <a:off x="-7" y="-40"/>
            <a:ext cx="9143804" cy="629975"/>
            <a:chOff x="238125" y="842800"/>
            <a:chExt cx="7150300" cy="527750"/>
          </a:xfrm>
        </p:grpSpPr>
        <p:sp>
          <p:nvSpPr>
            <p:cNvPr id="3243" name="Google Shape;3243;p126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126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126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126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126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126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126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126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126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126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126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126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126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126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126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126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126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126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126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126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126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126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126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126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126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126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126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126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126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126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126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126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126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126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126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126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126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126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126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126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126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126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126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126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126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126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126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126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126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126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126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126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126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126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126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126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126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126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126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126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126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126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126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126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126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126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126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126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126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126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26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26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26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126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126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126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126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126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126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126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126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126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126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126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126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126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126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126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126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126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33" name="Google Shape;3333;p126"/>
          <p:cNvSpPr/>
          <p:nvPr/>
        </p:nvSpPr>
        <p:spPr>
          <a:xfrm flipH="1" rot="-190790">
            <a:off x="-1550225" y="4331597"/>
            <a:ext cx="11208713" cy="471208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AAA9E"/>
              </a:buClr>
              <a:buSzPts val="3300"/>
              <a:buFont typeface="Calibri"/>
              <a:buNone/>
              <a:defRPr b="1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52" name="Google Shape;52;p13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53" name="Google Shape;53;p1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54" name="Google Shape;54;p1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55" name="Google Shape;55;p1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56" name="Google Shape;56;p13"/>
          <p:cNvPicPr preferRelativeResize="0"/>
          <p:nvPr/>
        </p:nvPicPr>
        <p:blipFill rotWithShape="1">
          <a:blip r:embed="rId2">
            <a:alphaModFix/>
          </a:blip>
          <a:srcRect b="0" l="0" r="24789" t="34028"/>
          <a:stretch/>
        </p:blipFill>
        <p:spPr>
          <a:xfrm>
            <a:off x="7181180" y="-1"/>
            <a:ext cx="1962818" cy="1702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57" name="Google Shape;57;p1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144407" y="4328634"/>
            <a:ext cx="1713843" cy="5410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3334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5" name="Google Shape;3335;p127"/>
          <p:cNvGrpSpPr/>
          <p:nvPr/>
        </p:nvGrpSpPr>
        <p:grpSpPr>
          <a:xfrm>
            <a:off x="-436380" y="15"/>
            <a:ext cx="2474830" cy="5143452"/>
            <a:chOff x="237525" y="846675"/>
            <a:chExt cx="2229175" cy="4018950"/>
          </a:xfrm>
        </p:grpSpPr>
        <p:sp>
          <p:nvSpPr>
            <p:cNvPr id="3336" name="Google Shape;3336;p127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127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127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27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27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127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127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127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127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27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27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27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27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27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27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27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27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27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27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127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127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127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127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127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127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127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127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127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127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27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127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127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27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127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127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127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27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27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127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127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127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127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27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27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27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27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127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127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27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127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127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127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127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27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27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127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127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27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27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27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27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27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27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127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127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127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02" name="Google Shape;3402;p127"/>
          <p:cNvGrpSpPr/>
          <p:nvPr/>
        </p:nvGrpSpPr>
        <p:grpSpPr>
          <a:xfrm rot="10800000">
            <a:off x="7050170" y="-32560"/>
            <a:ext cx="2474830" cy="5143452"/>
            <a:chOff x="237525" y="846675"/>
            <a:chExt cx="2229175" cy="4018950"/>
          </a:xfrm>
        </p:grpSpPr>
        <p:sp>
          <p:nvSpPr>
            <p:cNvPr id="3403" name="Google Shape;3403;p127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127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127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127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127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27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27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127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127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127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127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27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27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27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27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127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127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127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27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27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27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27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27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127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127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127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127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127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127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127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127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127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127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127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127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127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127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127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127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127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127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127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127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127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127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127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127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127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127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127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127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127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127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127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127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127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127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127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127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27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27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127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127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127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127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127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69" name="Google Shape;3469;p127"/>
          <p:cNvSpPr txBox="1"/>
          <p:nvPr>
            <p:ph type="title"/>
          </p:nvPr>
        </p:nvSpPr>
        <p:spPr>
          <a:xfrm>
            <a:off x="2347950" y="539500"/>
            <a:ext cx="4448100" cy="115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3470" name="Google Shape;3470;p127"/>
          <p:cNvSpPr txBox="1"/>
          <p:nvPr>
            <p:ph idx="1" type="subTitle"/>
          </p:nvPr>
        </p:nvSpPr>
        <p:spPr>
          <a:xfrm>
            <a:off x="2347950" y="1734400"/>
            <a:ext cx="4448100" cy="105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3471" name="Google Shape;3471;p127"/>
          <p:cNvSpPr txBox="1"/>
          <p:nvPr/>
        </p:nvSpPr>
        <p:spPr>
          <a:xfrm>
            <a:off x="4126625" y="4580525"/>
            <a:ext cx="4945800" cy="55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adapted from </a:t>
            </a:r>
            <a:r>
              <a:rPr b="1" lang="en" sz="1000">
                <a:solidFill>
                  <a:schemeClr val="accent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, and </a:t>
            </a:r>
            <a:endParaRPr sz="1000">
              <a:solidFill>
                <a:schemeClr val="accent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r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includes icons by</a:t>
            </a:r>
            <a:r>
              <a:rPr b="1"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r>
              <a:rPr b="1" lang="en" sz="1000">
                <a:solidFill>
                  <a:schemeClr val="accent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1"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, </a:t>
            </a:r>
            <a:r>
              <a:rPr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select graphics &amp; images by </a:t>
            </a:r>
            <a:r>
              <a:rPr b="1" lang="en" sz="1000">
                <a:solidFill>
                  <a:schemeClr val="accent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b="1"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endParaRPr b="1" sz="1000">
              <a:solidFill>
                <a:schemeClr val="accent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3472" name="Shape 3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3" name="Google Shape;3473;p128"/>
          <p:cNvGrpSpPr/>
          <p:nvPr/>
        </p:nvGrpSpPr>
        <p:grpSpPr>
          <a:xfrm>
            <a:off x="7558950" y="76200"/>
            <a:ext cx="1604774" cy="2363149"/>
            <a:chOff x="7558950" y="0"/>
            <a:chExt cx="1604774" cy="2363149"/>
          </a:xfrm>
        </p:grpSpPr>
        <p:sp>
          <p:nvSpPr>
            <p:cNvPr id="3474" name="Google Shape;3474;p128"/>
            <p:cNvSpPr/>
            <p:nvPr/>
          </p:nvSpPr>
          <p:spPr>
            <a:xfrm>
              <a:off x="7558950" y="696088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128"/>
            <p:cNvSpPr/>
            <p:nvPr/>
          </p:nvSpPr>
          <p:spPr>
            <a:xfrm>
              <a:off x="7584250" y="763663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128"/>
            <p:cNvSpPr/>
            <p:nvPr/>
          </p:nvSpPr>
          <p:spPr>
            <a:xfrm>
              <a:off x="7735175" y="808913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28"/>
            <p:cNvSpPr/>
            <p:nvPr/>
          </p:nvSpPr>
          <p:spPr>
            <a:xfrm>
              <a:off x="7643200" y="1347963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28"/>
            <p:cNvSpPr/>
            <p:nvPr/>
          </p:nvSpPr>
          <p:spPr>
            <a:xfrm>
              <a:off x="8806275" y="1057588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28"/>
            <p:cNvSpPr/>
            <p:nvPr/>
          </p:nvSpPr>
          <p:spPr>
            <a:xfrm>
              <a:off x="8922050" y="1106113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28"/>
            <p:cNvSpPr/>
            <p:nvPr/>
          </p:nvSpPr>
          <p:spPr>
            <a:xfrm rot="-674348">
              <a:off x="8109299" y="1322832"/>
              <a:ext cx="970678" cy="954878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128"/>
            <p:cNvSpPr/>
            <p:nvPr/>
          </p:nvSpPr>
          <p:spPr>
            <a:xfrm rot="-674348">
              <a:off x="8177458" y="1414373"/>
              <a:ext cx="781357" cy="776882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128"/>
            <p:cNvSpPr/>
            <p:nvPr/>
          </p:nvSpPr>
          <p:spPr>
            <a:xfrm rot="-674348">
              <a:off x="8269127" y="1527672"/>
              <a:ext cx="543213" cy="540263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128"/>
            <p:cNvSpPr/>
            <p:nvPr/>
          </p:nvSpPr>
          <p:spPr>
            <a:xfrm rot="-674348">
              <a:off x="8363901" y="1660168"/>
              <a:ext cx="341117" cy="274744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128"/>
            <p:cNvSpPr/>
            <p:nvPr/>
          </p:nvSpPr>
          <p:spPr>
            <a:xfrm rot="-674348">
              <a:off x="8417342" y="1736278"/>
              <a:ext cx="144372" cy="133097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128"/>
            <p:cNvSpPr/>
            <p:nvPr/>
          </p:nvSpPr>
          <p:spPr>
            <a:xfrm rot="-674348">
              <a:off x="8577116" y="1727076"/>
              <a:ext cx="33074" cy="32749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128"/>
            <p:cNvSpPr/>
            <p:nvPr/>
          </p:nvSpPr>
          <p:spPr>
            <a:xfrm flipH="1">
              <a:off x="7843075" y="0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128"/>
            <p:cNvSpPr/>
            <p:nvPr/>
          </p:nvSpPr>
          <p:spPr>
            <a:xfrm flipH="1">
              <a:off x="8127925" y="90475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128"/>
            <p:cNvSpPr/>
            <p:nvPr/>
          </p:nvSpPr>
          <p:spPr>
            <a:xfrm flipH="1">
              <a:off x="8533925" y="181575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128"/>
            <p:cNvSpPr/>
            <p:nvPr/>
          </p:nvSpPr>
          <p:spPr>
            <a:xfrm flipH="1">
              <a:off x="8659525" y="252700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128"/>
            <p:cNvSpPr/>
            <p:nvPr/>
          </p:nvSpPr>
          <p:spPr>
            <a:xfrm flipH="1">
              <a:off x="8692875" y="437850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128"/>
            <p:cNvSpPr/>
            <p:nvPr/>
          </p:nvSpPr>
          <p:spPr>
            <a:xfrm flipH="1">
              <a:off x="8213950" y="1112625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128"/>
            <p:cNvSpPr/>
            <p:nvPr/>
          </p:nvSpPr>
          <p:spPr>
            <a:xfrm flipH="1">
              <a:off x="7990400" y="55375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93" name="Google Shape;3493;p128"/>
          <p:cNvGrpSpPr/>
          <p:nvPr/>
        </p:nvGrpSpPr>
        <p:grpSpPr>
          <a:xfrm>
            <a:off x="0" y="3154275"/>
            <a:ext cx="1318025" cy="1947000"/>
            <a:chOff x="0" y="3154275"/>
            <a:chExt cx="1318025" cy="1947000"/>
          </a:xfrm>
        </p:grpSpPr>
        <p:sp>
          <p:nvSpPr>
            <p:cNvPr id="3494" name="Google Shape;3494;p128"/>
            <p:cNvSpPr/>
            <p:nvPr/>
          </p:nvSpPr>
          <p:spPr>
            <a:xfrm flipH="1" rot="10800000">
              <a:off x="0" y="31542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128"/>
            <p:cNvSpPr/>
            <p:nvPr/>
          </p:nvSpPr>
          <p:spPr>
            <a:xfrm flipH="1" rot="10800000">
              <a:off x="0" y="3268275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128"/>
            <p:cNvSpPr/>
            <p:nvPr/>
          </p:nvSpPr>
          <p:spPr>
            <a:xfrm flipH="1" rot="10800000">
              <a:off x="0" y="38802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128"/>
            <p:cNvSpPr/>
            <p:nvPr/>
          </p:nvSpPr>
          <p:spPr>
            <a:xfrm flipH="1" rot="10800000">
              <a:off x="0" y="4005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128"/>
            <p:cNvSpPr/>
            <p:nvPr/>
          </p:nvSpPr>
          <p:spPr>
            <a:xfrm flipH="1" rot="10800000">
              <a:off x="388725" y="4063900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128"/>
            <p:cNvSpPr/>
            <p:nvPr/>
          </p:nvSpPr>
          <p:spPr>
            <a:xfrm flipH="1" rot="10800000">
              <a:off x="840575" y="3349825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128"/>
            <p:cNvSpPr/>
            <p:nvPr/>
          </p:nvSpPr>
          <p:spPr>
            <a:xfrm flipH="1" rot="10800000">
              <a:off x="0" y="45005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128"/>
            <p:cNvSpPr/>
            <p:nvPr/>
          </p:nvSpPr>
          <p:spPr>
            <a:xfrm flipH="1" rot="10800000">
              <a:off x="0" y="456070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128"/>
            <p:cNvSpPr/>
            <p:nvPr/>
          </p:nvSpPr>
          <p:spPr>
            <a:xfrm flipH="1" rot="10800000">
              <a:off x="740850" y="4620525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128"/>
            <p:cNvSpPr/>
            <p:nvPr/>
          </p:nvSpPr>
          <p:spPr>
            <a:xfrm flipH="1" rot="10800000">
              <a:off x="784900" y="4662500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128"/>
            <p:cNvSpPr/>
            <p:nvPr/>
          </p:nvSpPr>
          <p:spPr>
            <a:xfrm flipH="1" rot="10800000">
              <a:off x="0" y="31944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128"/>
            <p:cNvSpPr/>
            <p:nvPr/>
          </p:nvSpPr>
          <p:spPr>
            <a:xfrm rot="2376230">
              <a:off x="960396" y="4289391"/>
              <a:ext cx="229234" cy="163756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128"/>
            <p:cNvSpPr/>
            <p:nvPr/>
          </p:nvSpPr>
          <p:spPr>
            <a:xfrm rot="2376230">
              <a:off x="1068242" y="4362918"/>
              <a:ext cx="75053" cy="63727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3507" name="Shape 3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8" name="Google Shape;3508;p129"/>
          <p:cNvGrpSpPr/>
          <p:nvPr/>
        </p:nvGrpSpPr>
        <p:grpSpPr>
          <a:xfrm>
            <a:off x="0" y="1223"/>
            <a:ext cx="2136000" cy="5147568"/>
            <a:chOff x="0" y="1223"/>
            <a:chExt cx="2136000" cy="5147568"/>
          </a:xfrm>
        </p:grpSpPr>
        <p:cxnSp>
          <p:nvCxnSpPr>
            <p:cNvPr id="3509" name="Google Shape;3509;p129"/>
            <p:cNvCxnSpPr/>
            <p:nvPr/>
          </p:nvCxnSpPr>
          <p:spPr>
            <a:xfrm>
              <a:off x="530200" y="1223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0" name="Google Shape;3510;p129"/>
            <p:cNvCxnSpPr/>
            <p:nvPr/>
          </p:nvCxnSpPr>
          <p:spPr>
            <a:xfrm>
              <a:off x="1065500" y="14291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1" name="Google Shape;3511;p129"/>
            <p:cNvCxnSpPr/>
            <p:nvPr/>
          </p:nvCxnSpPr>
          <p:spPr>
            <a:xfrm>
              <a:off x="1600700" y="1223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2" name="Google Shape;3512;p129"/>
            <p:cNvCxnSpPr/>
            <p:nvPr/>
          </p:nvCxnSpPr>
          <p:spPr>
            <a:xfrm>
              <a:off x="0" y="5248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3" name="Google Shape;3513;p129"/>
            <p:cNvCxnSpPr/>
            <p:nvPr/>
          </p:nvCxnSpPr>
          <p:spPr>
            <a:xfrm>
              <a:off x="0" y="11168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4" name="Google Shape;3514;p129"/>
            <p:cNvCxnSpPr/>
            <p:nvPr/>
          </p:nvCxnSpPr>
          <p:spPr>
            <a:xfrm>
              <a:off x="0" y="17024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5" name="Google Shape;3515;p129"/>
            <p:cNvCxnSpPr/>
            <p:nvPr/>
          </p:nvCxnSpPr>
          <p:spPr>
            <a:xfrm>
              <a:off x="0" y="229440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6" name="Google Shape;3516;p129"/>
            <p:cNvCxnSpPr/>
            <p:nvPr/>
          </p:nvCxnSpPr>
          <p:spPr>
            <a:xfrm>
              <a:off x="0" y="28736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7" name="Google Shape;3517;p129"/>
            <p:cNvCxnSpPr/>
            <p:nvPr/>
          </p:nvCxnSpPr>
          <p:spPr>
            <a:xfrm>
              <a:off x="0" y="34592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8" name="Google Shape;3518;p129"/>
            <p:cNvCxnSpPr/>
            <p:nvPr/>
          </p:nvCxnSpPr>
          <p:spPr>
            <a:xfrm>
              <a:off x="0" y="40384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19" name="Google Shape;3519;p129"/>
            <p:cNvCxnSpPr/>
            <p:nvPr/>
          </p:nvCxnSpPr>
          <p:spPr>
            <a:xfrm>
              <a:off x="0" y="46240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3520" name="Google Shape;3520;p129"/>
          <p:cNvGrpSpPr/>
          <p:nvPr/>
        </p:nvGrpSpPr>
        <p:grpSpPr>
          <a:xfrm rot="10800000">
            <a:off x="7008000" y="1223"/>
            <a:ext cx="2136000" cy="5147568"/>
            <a:chOff x="0" y="1223"/>
            <a:chExt cx="2136000" cy="5147568"/>
          </a:xfrm>
        </p:grpSpPr>
        <p:cxnSp>
          <p:nvCxnSpPr>
            <p:cNvPr id="3521" name="Google Shape;3521;p129"/>
            <p:cNvCxnSpPr/>
            <p:nvPr/>
          </p:nvCxnSpPr>
          <p:spPr>
            <a:xfrm>
              <a:off x="530200" y="1223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22" name="Google Shape;3522;p129"/>
            <p:cNvCxnSpPr/>
            <p:nvPr/>
          </p:nvCxnSpPr>
          <p:spPr>
            <a:xfrm>
              <a:off x="1065500" y="14291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23" name="Google Shape;3523;p129"/>
            <p:cNvCxnSpPr/>
            <p:nvPr/>
          </p:nvCxnSpPr>
          <p:spPr>
            <a:xfrm>
              <a:off x="1600700" y="1223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24" name="Google Shape;3524;p129"/>
            <p:cNvCxnSpPr/>
            <p:nvPr/>
          </p:nvCxnSpPr>
          <p:spPr>
            <a:xfrm>
              <a:off x="0" y="5248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25" name="Google Shape;3525;p129"/>
            <p:cNvCxnSpPr/>
            <p:nvPr/>
          </p:nvCxnSpPr>
          <p:spPr>
            <a:xfrm>
              <a:off x="0" y="11168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26" name="Google Shape;3526;p129"/>
            <p:cNvCxnSpPr/>
            <p:nvPr/>
          </p:nvCxnSpPr>
          <p:spPr>
            <a:xfrm>
              <a:off x="0" y="17024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27" name="Google Shape;3527;p129"/>
            <p:cNvCxnSpPr/>
            <p:nvPr/>
          </p:nvCxnSpPr>
          <p:spPr>
            <a:xfrm>
              <a:off x="0" y="229440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28" name="Google Shape;3528;p129"/>
            <p:cNvCxnSpPr/>
            <p:nvPr/>
          </p:nvCxnSpPr>
          <p:spPr>
            <a:xfrm>
              <a:off x="0" y="28736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29" name="Google Shape;3529;p129"/>
            <p:cNvCxnSpPr/>
            <p:nvPr/>
          </p:nvCxnSpPr>
          <p:spPr>
            <a:xfrm>
              <a:off x="0" y="34592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30" name="Google Shape;3530;p129"/>
            <p:cNvCxnSpPr/>
            <p:nvPr/>
          </p:nvCxnSpPr>
          <p:spPr>
            <a:xfrm>
              <a:off x="0" y="40384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3531" name="Google Shape;3531;p129"/>
            <p:cNvCxnSpPr/>
            <p:nvPr/>
          </p:nvCxnSpPr>
          <p:spPr>
            <a:xfrm>
              <a:off x="0" y="46240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</p:grp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 1">
  <p:cSld name="TITLE_2">
    <p:spTree>
      <p:nvGrpSpPr>
        <p:cNvPr id="3532" name="Shape 3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3" name="Google Shape;3533;p130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3534" name="Google Shape;3534;p130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535" name="Google Shape;3535;p13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 2">
  <p:cSld name="MAIN_POINT_1">
    <p:bg>
      <p:bgPr>
        <a:solidFill>
          <a:schemeClr val="accent4"/>
        </a:solidFill>
      </p:bgPr>
    </p:bg>
    <p:spTree>
      <p:nvGrpSpPr>
        <p:cNvPr id="3536" name="Shape 3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7" name="Google Shape;3537;p131"/>
          <p:cNvSpPr txBox="1"/>
          <p:nvPr>
            <p:ph type="title"/>
          </p:nvPr>
        </p:nvSpPr>
        <p:spPr>
          <a:xfrm>
            <a:off x="490250" y="526350"/>
            <a:ext cx="56187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538" name="Google Shape;3538;p13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 1">
  <p:cSld name="TITLE_AND_BODY_2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3539" name="Shape 3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0" name="Google Shape;3540;p132"/>
          <p:cNvSpPr txBox="1"/>
          <p:nvPr>
            <p:ph idx="1" type="body"/>
          </p:nvPr>
        </p:nvSpPr>
        <p:spPr>
          <a:xfrm>
            <a:off x="870650" y="1144200"/>
            <a:ext cx="6919200" cy="351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79400" lvl="0" marL="457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unito Light"/>
              <a:buAutoNum type="arabicPeriod"/>
              <a:defRPr>
                <a:solidFill>
                  <a:schemeClr val="dk1"/>
                </a:solidFill>
              </a:defRPr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lphaLcPeriod"/>
              <a:defRPr>
                <a:solidFill>
                  <a:schemeClr val="dk1"/>
                </a:solidFill>
              </a:defRPr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romanLcPeriod"/>
              <a:defRPr>
                <a:solidFill>
                  <a:schemeClr val="dk1"/>
                </a:solidFill>
              </a:defRPr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rabicPeriod"/>
              <a:defRPr>
                <a:solidFill>
                  <a:schemeClr val="dk1"/>
                </a:solidFill>
              </a:defRPr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lphaLcPeriod"/>
              <a:defRPr>
                <a:solidFill>
                  <a:schemeClr val="dk1"/>
                </a:solidFill>
              </a:defRPr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romanLcPeriod"/>
              <a:defRPr>
                <a:solidFill>
                  <a:schemeClr val="dk1"/>
                </a:solidFill>
              </a:defRPr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rabicPeriod"/>
              <a:defRPr>
                <a:solidFill>
                  <a:schemeClr val="dk1"/>
                </a:solidFill>
              </a:defRPr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lphaLcPeriod"/>
              <a:defRPr>
                <a:solidFill>
                  <a:schemeClr val="dk1"/>
                </a:solidFill>
              </a:defRPr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Nunito Light"/>
              <a:buAutoNum type="romanLcPeriod"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541" name="Google Shape;3541;p132"/>
          <p:cNvSpPr txBox="1"/>
          <p:nvPr>
            <p:ph type="ctrTitle"/>
          </p:nvPr>
        </p:nvSpPr>
        <p:spPr>
          <a:xfrm>
            <a:off x="1964851" y="352850"/>
            <a:ext cx="52143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2">
  <p:cSld name="CUSTOM_24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3542" name="Shape 3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" name="Google Shape;3543;p133"/>
          <p:cNvSpPr txBox="1"/>
          <p:nvPr>
            <p:ph type="ctrTitle"/>
          </p:nvPr>
        </p:nvSpPr>
        <p:spPr>
          <a:xfrm>
            <a:off x="2289158" y="1318667"/>
            <a:ext cx="1793100" cy="42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3544" name="Google Shape;3544;p133"/>
          <p:cNvSpPr txBox="1"/>
          <p:nvPr>
            <p:ph idx="1" type="subTitle"/>
          </p:nvPr>
        </p:nvSpPr>
        <p:spPr>
          <a:xfrm>
            <a:off x="2289158" y="1612917"/>
            <a:ext cx="1708200" cy="100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3545" name="Google Shape;3545;p133"/>
          <p:cNvSpPr txBox="1"/>
          <p:nvPr>
            <p:ph idx="2" type="ctrTitle"/>
          </p:nvPr>
        </p:nvSpPr>
        <p:spPr>
          <a:xfrm>
            <a:off x="2298683" y="3113373"/>
            <a:ext cx="1793100" cy="42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3546" name="Google Shape;3546;p133"/>
          <p:cNvSpPr txBox="1"/>
          <p:nvPr>
            <p:ph idx="3" type="subTitle"/>
          </p:nvPr>
        </p:nvSpPr>
        <p:spPr>
          <a:xfrm>
            <a:off x="2298683" y="3407623"/>
            <a:ext cx="1708200" cy="100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3547" name="Google Shape;3547;p133"/>
          <p:cNvSpPr txBox="1"/>
          <p:nvPr>
            <p:ph idx="4" type="ctrTitle"/>
          </p:nvPr>
        </p:nvSpPr>
        <p:spPr>
          <a:xfrm>
            <a:off x="5050695" y="1318667"/>
            <a:ext cx="1793100" cy="42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3548" name="Google Shape;3548;p133"/>
          <p:cNvSpPr txBox="1"/>
          <p:nvPr>
            <p:ph idx="5" type="subTitle"/>
          </p:nvPr>
        </p:nvSpPr>
        <p:spPr>
          <a:xfrm>
            <a:off x="5050697" y="1612917"/>
            <a:ext cx="1793100" cy="100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hlink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3549" name="Google Shape;3549;p133"/>
          <p:cNvSpPr txBox="1"/>
          <p:nvPr>
            <p:ph idx="6" type="ctrTitle"/>
          </p:nvPr>
        </p:nvSpPr>
        <p:spPr>
          <a:xfrm>
            <a:off x="5050695" y="3113373"/>
            <a:ext cx="1793100" cy="42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3550" name="Google Shape;3550;p133"/>
          <p:cNvSpPr txBox="1"/>
          <p:nvPr>
            <p:ph idx="7" type="subTitle"/>
          </p:nvPr>
        </p:nvSpPr>
        <p:spPr>
          <a:xfrm>
            <a:off x="5050697" y="3407623"/>
            <a:ext cx="1793100" cy="100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3551" name="Google Shape;3551;p133"/>
          <p:cNvSpPr txBox="1"/>
          <p:nvPr>
            <p:ph idx="8" type="ctrTitle"/>
          </p:nvPr>
        </p:nvSpPr>
        <p:spPr>
          <a:xfrm>
            <a:off x="1964851" y="352850"/>
            <a:ext cx="52143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>
  <p:cSld name="CUSTOM_2">
    <p:spTree>
      <p:nvGrpSpPr>
        <p:cNvPr id="3552" name="Shape 3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53" name="Google Shape;3553;p13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563724" cy="5379600"/>
          </a:xfrm>
          <a:prstGeom prst="rect">
            <a:avLst/>
          </a:prstGeom>
          <a:noFill/>
          <a:ln>
            <a:noFill/>
          </a:ln>
        </p:spPr>
      </p:pic>
      <p:sp>
        <p:nvSpPr>
          <p:cNvPr id="3554" name="Google Shape;3554;p134"/>
          <p:cNvSpPr txBox="1"/>
          <p:nvPr/>
        </p:nvSpPr>
        <p:spPr>
          <a:xfrm>
            <a:off x="716400" y="1289550"/>
            <a:ext cx="6421800" cy="201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55" name="Google Shape;3555;p134"/>
          <p:cNvSpPr txBox="1"/>
          <p:nvPr>
            <p:ph type="title"/>
          </p:nvPr>
        </p:nvSpPr>
        <p:spPr>
          <a:xfrm>
            <a:off x="468925" y="208400"/>
            <a:ext cx="6499800" cy="79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3556" name="Google Shape;3556;p134"/>
          <p:cNvSpPr txBox="1"/>
          <p:nvPr>
            <p:ph idx="1" type="body"/>
          </p:nvPr>
        </p:nvSpPr>
        <p:spPr>
          <a:xfrm>
            <a:off x="481950" y="1406775"/>
            <a:ext cx="7971600" cy="341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3557" name="Google Shape;3557;p134"/>
          <p:cNvSpPr/>
          <p:nvPr/>
        </p:nvSpPr>
        <p:spPr>
          <a:xfrm>
            <a:off x="8869800" y="4905650"/>
            <a:ext cx="376500" cy="376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 2">
  <p:cSld name="TITLE_AND_BODY_4">
    <p:spTree>
      <p:nvGrpSpPr>
        <p:cNvPr id="3558" name="Shape 3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9" name="Google Shape;3559;p13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/>
        </p:txBody>
      </p:sp>
      <p:sp>
        <p:nvSpPr>
          <p:cNvPr id="3560" name="Google Shape;3560;p135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>
            <a:lvl1pPr indent="-3175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indent="-29845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○"/>
              <a:defRPr/>
            </a:lvl2pPr>
            <a:lvl3pPr indent="-29845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■"/>
              <a:defRPr/>
            </a:lvl3pPr>
            <a:lvl4pPr indent="-29845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/>
            </a:lvl4pPr>
            <a:lvl5pPr indent="-29845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○"/>
              <a:defRPr/>
            </a:lvl5pPr>
            <a:lvl6pPr indent="-29845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■"/>
              <a:defRPr/>
            </a:lvl6pPr>
            <a:lvl7pPr indent="-29845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/>
            </a:lvl7pPr>
            <a:lvl8pPr indent="-29845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○"/>
              <a:defRPr/>
            </a:lvl8pPr>
            <a:lvl9pPr indent="-29845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Char char="■"/>
              <a:defRPr/>
            </a:lvl9pPr>
          </a:lstStyle>
          <a:p/>
        </p:txBody>
      </p:sp>
      <p:sp>
        <p:nvSpPr>
          <p:cNvPr id="3561" name="Google Shape;3561;p13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 1">
  <p:cSld name="CUSTOM_10_1">
    <p:spTree>
      <p:nvGrpSpPr>
        <p:cNvPr id="3562" name="Shape 3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63" name="Google Shape;3563;p136"/>
          <p:cNvPicPr preferRelativeResize="0"/>
          <p:nvPr/>
        </p:nvPicPr>
        <p:blipFill rotWithShape="1">
          <a:blip r:embed="rId2">
            <a:alphaModFix/>
          </a:blip>
          <a:srcRect b="56236" l="0" r="0" t="0"/>
          <a:stretch/>
        </p:blipFill>
        <p:spPr>
          <a:xfrm>
            <a:off x="725" y="0"/>
            <a:ext cx="9142550" cy="2250950"/>
          </a:xfrm>
          <a:prstGeom prst="rect">
            <a:avLst/>
          </a:prstGeom>
          <a:noFill/>
          <a:ln>
            <a:noFill/>
          </a:ln>
        </p:spPr>
      </p:pic>
      <p:sp>
        <p:nvSpPr>
          <p:cNvPr id="3564" name="Google Shape;3564;p136"/>
          <p:cNvSpPr/>
          <p:nvPr/>
        </p:nvSpPr>
        <p:spPr>
          <a:xfrm flipH="1">
            <a:off x="1507350" y="1314825"/>
            <a:ext cx="6129000" cy="2628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65" name="Google Shape;3565;p136"/>
          <p:cNvSpPr/>
          <p:nvPr/>
        </p:nvSpPr>
        <p:spPr>
          <a:xfrm>
            <a:off x="-21025" y="4513500"/>
            <a:ext cx="9165000" cy="630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66" name="Google Shape;3566;p136"/>
          <p:cNvSpPr txBox="1"/>
          <p:nvPr>
            <p:ph idx="1" type="subTitle"/>
          </p:nvPr>
        </p:nvSpPr>
        <p:spPr>
          <a:xfrm>
            <a:off x="1854750" y="1542000"/>
            <a:ext cx="5434500" cy="225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3567" name="Google Shape;3567;p136"/>
          <p:cNvSpPr txBox="1"/>
          <p:nvPr>
            <p:ph type="ctrTitle"/>
          </p:nvPr>
        </p:nvSpPr>
        <p:spPr>
          <a:xfrm>
            <a:off x="6903575" y="4569200"/>
            <a:ext cx="1520400" cy="269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00"/>
              <a:buNone/>
              <a:defRPr sz="7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/>
        </p:txBody>
      </p:sp>
      <p:cxnSp>
        <p:nvCxnSpPr>
          <p:cNvPr id="3568" name="Google Shape;3568;p136"/>
          <p:cNvCxnSpPr/>
          <p:nvPr/>
        </p:nvCxnSpPr>
        <p:spPr>
          <a:xfrm>
            <a:off x="816000" y="4703750"/>
            <a:ext cx="13569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569" name="Google Shape;3569;p136"/>
          <p:cNvSpPr txBox="1"/>
          <p:nvPr>
            <p:ph idx="2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3570" name="Google Shape;3570;p136"/>
          <p:cNvGrpSpPr/>
          <p:nvPr/>
        </p:nvGrpSpPr>
        <p:grpSpPr>
          <a:xfrm rot="9287718">
            <a:off x="6686681" y="-1372265"/>
            <a:ext cx="4978932" cy="4276926"/>
            <a:chOff x="242200" y="1385100"/>
            <a:chExt cx="3428125" cy="2944775"/>
          </a:xfrm>
        </p:grpSpPr>
        <p:sp>
          <p:nvSpPr>
            <p:cNvPr id="3571" name="Google Shape;3571;p136"/>
            <p:cNvSpPr/>
            <p:nvPr/>
          </p:nvSpPr>
          <p:spPr>
            <a:xfrm>
              <a:off x="242200" y="1385100"/>
              <a:ext cx="3428125" cy="2944775"/>
            </a:xfrm>
            <a:custGeom>
              <a:rect b="b" l="l" r="r" t="t"/>
              <a:pathLst>
                <a:path extrusionOk="0" fill="none" h="117791" w="137125">
                  <a:moveTo>
                    <a:pt x="3345" y="19251"/>
                  </a:moveTo>
                  <a:lnTo>
                    <a:pt x="3345" y="19251"/>
                  </a:lnTo>
                  <a:lnTo>
                    <a:pt x="5629" y="24227"/>
                  </a:lnTo>
                  <a:lnTo>
                    <a:pt x="5629" y="24227"/>
                  </a:lnTo>
                  <a:lnTo>
                    <a:pt x="7015" y="27245"/>
                  </a:lnTo>
                  <a:lnTo>
                    <a:pt x="8565" y="30508"/>
                  </a:lnTo>
                  <a:lnTo>
                    <a:pt x="8565" y="30508"/>
                  </a:lnTo>
                  <a:lnTo>
                    <a:pt x="11991" y="37524"/>
                  </a:lnTo>
                  <a:lnTo>
                    <a:pt x="11991" y="37524"/>
                  </a:lnTo>
                  <a:lnTo>
                    <a:pt x="13704" y="41031"/>
                  </a:lnTo>
                  <a:lnTo>
                    <a:pt x="13704" y="41031"/>
                  </a:lnTo>
                  <a:lnTo>
                    <a:pt x="15417" y="44620"/>
                  </a:lnTo>
                  <a:lnTo>
                    <a:pt x="15417" y="44620"/>
                  </a:lnTo>
                  <a:lnTo>
                    <a:pt x="17130" y="48210"/>
                  </a:lnTo>
                  <a:lnTo>
                    <a:pt x="17130" y="48210"/>
                  </a:lnTo>
                  <a:lnTo>
                    <a:pt x="18762" y="51880"/>
                  </a:lnTo>
                  <a:lnTo>
                    <a:pt x="18762" y="51880"/>
                  </a:lnTo>
                  <a:lnTo>
                    <a:pt x="20475" y="55551"/>
                  </a:lnTo>
                  <a:lnTo>
                    <a:pt x="20475" y="55551"/>
                  </a:lnTo>
                  <a:lnTo>
                    <a:pt x="22106" y="59303"/>
                  </a:lnTo>
                  <a:lnTo>
                    <a:pt x="22106" y="59303"/>
                  </a:lnTo>
                  <a:lnTo>
                    <a:pt x="23656" y="62974"/>
                  </a:lnTo>
                  <a:lnTo>
                    <a:pt x="23656" y="62974"/>
                  </a:lnTo>
                  <a:lnTo>
                    <a:pt x="24961" y="66482"/>
                  </a:lnTo>
                  <a:lnTo>
                    <a:pt x="24961" y="66482"/>
                  </a:lnTo>
                  <a:lnTo>
                    <a:pt x="26103" y="69745"/>
                  </a:lnTo>
                  <a:lnTo>
                    <a:pt x="26103" y="69745"/>
                  </a:lnTo>
                  <a:lnTo>
                    <a:pt x="26511" y="71295"/>
                  </a:lnTo>
                  <a:lnTo>
                    <a:pt x="26919" y="72763"/>
                  </a:lnTo>
                  <a:lnTo>
                    <a:pt x="26919" y="72763"/>
                  </a:lnTo>
                  <a:lnTo>
                    <a:pt x="27490" y="75536"/>
                  </a:lnTo>
                  <a:lnTo>
                    <a:pt x="27980" y="78228"/>
                  </a:lnTo>
                  <a:lnTo>
                    <a:pt x="27980" y="78228"/>
                  </a:lnTo>
                  <a:lnTo>
                    <a:pt x="28551" y="83204"/>
                  </a:lnTo>
                  <a:lnTo>
                    <a:pt x="28551" y="83204"/>
                  </a:lnTo>
                  <a:lnTo>
                    <a:pt x="29040" y="87772"/>
                  </a:lnTo>
                  <a:lnTo>
                    <a:pt x="29040" y="87772"/>
                  </a:lnTo>
                  <a:lnTo>
                    <a:pt x="29366" y="90056"/>
                  </a:lnTo>
                  <a:lnTo>
                    <a:pt x="29774" y="92177"/>
                  </a:lnTo>
                  <a:lnTo>
                    <a:pt x="29774" y="92177"/>
                  </a:lnTo>
                  <a:lnTo>
                    <a:pt x="30590" y="96419"/>
                  </a:lnTo>
                  <a:lnTo>
                    <a:pt x="30590" y="96419"/>
                  </a:lnTo>
                  <a:lnTo>
                    <a:pt x="31324" y="100497"/>
                  </a:lnTo>
                  <a:lnTo>
                    <a:pt x="31324" y="100497"/>
                  </a:lnTo>
                  <a:lnTo>
                    <a:pt x="32303" y="104984"/>
                  </a:lnTo>
                  <a:lnTo>
                    <a:pt x="32303" y="104984"/>
                  </a:lnTo>
                  <a:lnTo>
                    <a:pt x="32792" y="106942"/>
                  </a:lnTo>
                  <a:lnTo>
                    <a:pt x="33363" y="108736"/>
                  </a:lnTo>
                  <a:lnTo>
                    <a:pt x="33363" y="108736"/>
                  </a:lnTo>
                  <a:lnTo>
                    <a:pt x="34179" y="111183"/>
                  </a:lnTo>
                  <a:lnTo>
                    <a:pt x="34669" y="112326"/>
                  </a:lnTo>
                  <a:lnTo>
                    <a:pt x="35077" y="113386"/>
                  </a:lnTo>
                  <a:lnTo>
                    <a:pt x="35077" y="113386"/>
                  </a:lnTo>
                  <a:lnTo>
                    <a:pt x="35403" y="113957"/>
                  </a:lnTo>
                  <a:lnTo>
                    <a:pt x="35811" y="114528"/>
                  </a:lnTo>
                  <a:lnTo>
                    <a:pt x="36219" y="115017"/>
                  </a:lnTo>
                  <a:lnTo>
                    <a:pt x="36708" y="115507"/>
                  </a:lnTo>
                  <a:lnTo>
                    <a:pt x="36708" y="115507"/>
                  </a:lnTo>
                  <a:lnTo>
                    <a:pt x="36871" y="115752"/>
                  </a:lnTo>
                  <a:lnTo>
                    <a:pt x="36871" y="115752"/>
                  </a:lnTo>
                  <a:lnTo>
                    <a:pt x="37442" y="116159"/>
                  </a:lnTo>
                  <a:lnTo>
                    <a:pt x="38095" y="116567"/>
                  </a:lnTo>
                  <a:lnTo>
                    <a:pt x="38666" y="116894"/>
                  </a:lnTo>
                  <a:lnTo>
                    <a:pt x="39400" y="117220"/>
                  </a:lnTo>
                  <a:lnTo>
                    <a:pt x="40052" y="117465"/>
                  </a:lnTo>
                  <a:lnTo>
                    <a:pt x="40787" y="117628"/>
                  </a:lnTo>
                  <a:lnTo>
                    <a:pt x="41521" y="117709"/>
                  </a:lnTo>
                  <a:lnTo>
                    <a:pt x="42337" y="117791"/>
                  </a:lnTo>
                  <a:lnTo>
                    <a:pt x="42337" y="117791"/>
                  </a:lnTo>
                  <a:lnTo>
                    <a:pt x="43071" y="117791"/>
                  </a:lnTo>
                  <a:lnTo>
                    <a:pt x="43886" y="117709"/>
                  </a:lnTo>
                  <a:lnTo>
                    <a:pt x="44702" y="117628"/>
                  </a:lnTo>
                  <a:lnTo>
                    <a:pt x="45518" y="117465"/>
                  </a:lnTo>
                  <a:lnTo>
                    <a:pt x="46334" y="117220"/>
                  </a:lnTo>
                  <a:lnTo>
                    <a:pt x="47068" y="116975"/>
                  </a:lnTo>
                  <a:lnTo>
                    <a:pt x="47883" y="116649"/>
                  </a:lnTo>
                  <a:lnTo>
                    <a:pt x="48699" y="116323"/>
                  </a:lnTo>
                  <a:lnTo>
                    <a:pt x="48699" y="116323"/>
                  </a:lnTo>
                  <a:lnTo>
                    <a:pt x="50168" y="115425"/>
                  </a:lnTo>
                  <a:lnTo>
                    <a:pt x="51636" y="114528"/>
                  </a:lnTo>
                  <a:lnTo>
                    <a:pt x="51636" y="114528"/>
                  </a:lnTo>
                  <a:lnTo>
                    <a:pt x="54001" y="112815"/>
                  </a:lnTo>
                  <a:lnTo>
                    <a:pt x="56449" y="111020"/>
                  </a:lnTo>
                  <a:lnTo>
                    <a:pt x="56449" y="111020"/>
                  </a:lnTo>
                  <a:lnTo>
                    <a:pt x="58896" y="108981"/>
                  </a:lnTo>
                  <a:lnTo>
                    <a:pt x="61343" y="106779"/>
                  </a:lnTo>
                  <a:lnTo>
                    <a:pt x="61343" y="106779"/>
                  </a:lnTo>
                  <a:lnTo>
                    <a:pt x="63709" y="104413"/>
                  </a:lnTo>
                  <a:lnTo>
                    <a:pt x="66156" y="102129"/>
                  </a:lnTo>
                  <a:lnTo>
                    <a:pt x="66156" y="102129"/>
                  </a:lnTo>
                  <a:lnTo>
                    <a:pt x="68521" y="99926"/>
                  </a:lnTo>
                  <a:lnTo>
                    <a:pt x="70887" y="97887"/>
                  </a:lnTo>
                  <a:lnTo>
                    <a:pt x="70887" y="97887"/>
                  </a:lnTo>
                  <a:lnTo>
                    <a:pt x="72437" y="96745"/>
                  </a:lnTo>
                  <a:lnTo>
                    <a:pt x="73987" y="95603"/>
                  </a:lnTo>
                  <a:lnTo>
                    <a:pt x="75618" y="94624"/>
                  </a:lnTo>
                  <a:lnTo>
                    <a:pt x="77250" y="93645"/>
                  </a:lnTo>
                  <a:lnTo>
                    <a:pt x="77250" y="93645"/>
                  </a:lnTo>
                  <a:lnTo>
                    <a:pt x="79207" y="92748"/>
                  </a:lnTo>
                  <a:lnTo>
                    <a:pt x="81247" y="92096"/>
                  </a:lnTo>
                  <a:lnTo>
                    <a:pt x="83368" y="91525"/>
                  </a:lnTo>
                  <a:lnTo>
                    <a:pt x="85570" y="91117"/>
                  </a:lnTo>
                  <a:lnTo>
                    <a:pt x="85570" y="91117"/>
                  </a:lnTo>
                  <a:lnTo>
                    <a:pt x="85652" y="91117"/>
                  </a:lnTo>
                  <a:lnTo>
                    <a:pt x="85652" y="91117"/>
                  </a:lnTo>
                  <a:lnTo>
                    <a:pt x="87038" y="90954"/>
                  </a:lnTo>
                  <a:lnTo>
                    <a:pt x="88344" y="90790"/>
                  </a:lnTo>
                  <a:lnTo>
                    <a:pt x="90954" y="90709"/>
                  </a:lnTo>
                  <a:lnTo>
                    <a:pt x="90954" y="90709"/>
                  </a:lnTo>
                  <a:lnTo>
                    <a:pt x="93483" y="90790"/>
                  </a:lnTo>
                  <a:lnTo>
                    <a:pt x="95930" y="91035"/>
                  </a:lnTo>
                  <a:lnTo>
                    <a:pt x="95930" y="91035"/>
                  </a:lnTo>
                  <a:lnTo>
                    <a:pt x="99356" y="91606"/>
                  </a:lnTo>
                  <a:lnTo>
                    <a:pt x="102782" y="92177"/>
                  </a:lnTo>
                  <a:lnTo>
                    <a:pt x="102782" y="92177"/>
                  </a:lnTo>
                  <a:lnTo>
                    <a:pt x="107595" y="92748"/>
                  </a:lnTo>
                  <a:lnTo>
                    <a:pt x="112408" y="93319"/>
                  </a:lnTo>
                  <a:lnTo>
                    <a:pt x="112408" y="93319"/>
                  </a:lnTo>
                  <a:lnTo>
                    <a:pt x="116976" y="93727"/>
                  </a:lnTo>
                  <a:lnTo>
                    <a:pt x="121381" y="94053"/>
                  </a:lnTo>
                  <a:lnTo>
                    <a:pt x="121381" y="94053"/>
                  </a:lnTo>
                  <a:lnTo>
                    <a:pt x="123420" y="94135"/>
                  </a:lnTo>
                  <a:lnTo>
                    <a:pt x="125378" y="94135"/>
                  </a:lnTo>
                  <a:lnTo>
                    <a:pt x="127254" y="94053"/>
                  </a:lnTo>
                  <a:lnTo>
                    <a:pt x="128967" y="93972"/>
                  </a:lnTo>
                  <a:lnTo>
                    <a:pt x="128967" y="93972"/>
                  </a:lnTo>
                  <a:lnTo>
                    <a:pt x="130517" y="93809"/>
                  </a:lnTo>
                  <a:lnTo>
                    <a:pt x="130517" y="93809"/>
                  </a:lnTo>
                  <a:lnTo>
                    <a:pt x="131333" y="93727"/>
                  </a:lnTo>
                  <a:lnTo>
                    <a:pt x="132067" y="93482"/>
                  </a:lnTo>
                  <a:lnTo>
                    <a:pt x="132801" y="93238"/>
                  </a:lnTo>
                  <a:lnTo>
                    <a:pt x="133453" y="92911"/>
                  </a:lnTo>
                  <a:lnTo>
                    <a:pt x="134106" y="92503"/>
                  </a:lnTo>
                  <a:lnTo>
                    <a:pt x="134759" y="92014"/>
                  </a:lnTo>
                  <a:lnTo>
                    <a:pt x="135248" y="91525"/>
                  </a:lnTo>
                  <a:lnTo>
                    <a:pt x="135738" y="91035"/>
                  </a:lnTo>
                  <a:lnTo>
                    <a:pt x="136145" y="90464"/>
                  </a:lnTo>
                  <a:lnTo>
                    <a:pt x="136472" y="89811"/>
                  </a:lnTo>
                  <a:lnTo>
                    <a:pt x="136798" y="89240"/>
                  </a:lnTo>
                  <a:lnTo>
                    <a:pt x="136961" y="88588"/>
                  </a:lnTo>
                  <a:lnTo>
                    <a:pt x="137043" y="87935"/>
                  </a:lnTo>
                  <a:lnTo>
                    <a:pt x="137124" y="87364"/>
                  </a:lnTo>
                  <a:lnTo>
                    <a:pt x="137043" y="86712"/>
                  </a:lnTo>
                  <a:lnTo>
                    <a:pt x="136798" y="86059"/>
                  </a:lnTo>
                  <a:lnTo>
                    <a:pt x="136798" y="86059"/>
                  </a:lnTo>
                  <a:lnTo>
                    <a:pt x="136798" y="85978"/>
                  </a:lnTo>
                  <a:lnTo>
                    <a:pt x="136798" y="85978"/>
                  </a:lnTo>
                  <a:lnTo>
                    <a:pt x="136227" y="84754"/>
                  </a:lnTo>
                  <a:lnTo>
                    <a:pt x="135574" y="83449"/>
                  </a:lnTo>
                  <a:lnTo>
                    <a:pt x="134759" y="82144"/>
                  </a:lnTo>
                  <a:lnTo>
                    <a:pt x="133780" y="80757"/>
                  </a:lnTo>
                  <a:lnTo>
                    <a:pt x="133780" y="80757"/>
                  </a:lnTo>
                  <a:lnTo>
                    <a:pt x="132719" y="79289"/>
                  </a:lnTo>
                  <a:lnTo>
                    <a:pt x="131577" y="77820"/>
                  </a:lnTo>
                  <a:lnTo>
                    <a:pt x="128885" y="74639"/>
                  </a:lnTo>
                  <a:lnTo>
                    <a:pt x="128885" y="74639"/>
                  </a:lnTo>
                  <a:lnTo>
                    <a:pt x="126193" y="71376"/>
                  </a:lnTo>
                  <a:lnTo>
                    <a:pt x="123502" y="68032"/>
                  </a:lnTo>
                  <a:lnTo>
                    <a:pt x="123502" y="68032"/>
                  </a:lnTo>
                  <a:lnTo>
                    <a:pt x="118526" y="61506"/>
                  </a:lnTo>
                  <a:lnTo>
                    <a:pt x="118526" y="61506"/>
                  </a:lnTo>
                  <a:lnTo>
                    <a:pt x="113876" y="55388"/>
                  </a:lnTo>
                  <a:lnTo>
                    <a:pt x="113876" y="55388"/>
                  </a:lnTo>
                  <a:lnTo>
                    <a:pt x="109389" y="49678"/>
                  </a:lnTo>
                  <a:lnTo>
                    <a:pt x="109389" y="49678"/>
                  </a:lnTo>
                  <a:lnTo>
                    <a:pt x="107595" y="47475"/>
                  </a:lnTo>
                  <a:lnTo>
                    <a:pt x="107595" y="47475"/>
                  </a:lnTo>
                  <a:lnTo>
                    <a:pt x="105963" y="45354"/>
                  </a:lnTo>
                  <a:lnTo>
                    <a:pt x="105963" y="45354"/>
                  </a:lnTo>
                  <a:lnTo>
                    <a:pt x="104577" y="43315"/>
                  </a:lnTo>
                  <a:lnTo>
                    <a:pt x="104577" y="43315"/>
                  </a:lnTo>
                  <a:lnTo>
                    <a:pt x="103271" y="41521"/>
                  </a:lnTo>
                  <a:lnTo>
                    <a:pt x="103271" y="41521"/>
                  </a:lnTo>
                  <a:lnTo>
                    <a:pt x="101477" y="38747"/>
                  </a:lnTo>
                  <a:lnTo>
                    <a:pt x="101477" y="38747"/>
                  </a:lnTo>
                  <a:lnTo>
                    <a:pt x="100824" y="37931"/>
                  </a:lnTo>
                  <a:lnTo>
                    <a:pt x="100172" y="37116"/>
                  </a:lnTo>
                  <a:lnTo>
                    <a:pt x="100172" y="37116"/>
                  </a:lnTo>
                  <a:lnTo>
                    <a:pt x="99356" y="36381"/>
                  </a:lnTo>
                  <a:lnTo>
                    <a:pt x="98540" y="35647"/>
                  </a:lnTo>
                  <a:lnTo>
                    <a:pt x="98540" y="35647"/>
                  </a:lnTo>
                  <a:lnTo>
                    <a:pt x="97480" y="34995"/>
                  </a:lnTo>
                  <a:lnTo>
                    <a:pt x="96338" y="34342"/>
                  </a:lnTo>
                  <a:lnTo>
                    <a:pt x="96338" y="34342"/>
                  </a:lnTo>
                  <a:lnTo>
                    <a:pt x="95033" y="33771"/>
                  </a:lnTo>
                  <a:lnTo>
                    <a:pt x="93483" y="33119"/>
                  </a:lnTo>
                  <a:lnTo>
                    <a:pt x="93483" y="33119"/>
                  </a:lnTo>
                  <a:lnTo>
                    <a:pt x="93401" y="33119"/>
                  </a:lnTo>
                  <a:lnTo>
                    <a:pt x="93401" y="33119"/>
                  </a:lnTo>
                  <a:lnTo>
                    <a:pt x="90954" y="31977"/>
                  </a:lnTo>
                  <a:lnTo>
                    <a:pt x="90954" y="31977"/>
                  </a:lnTo>
                  <a:lnTo>
                    <a:pt x="89486" y="31161"/>
                  </a:lnTo>
                  <a:lnTo>
                    <a:pt x="87854" y="30264"/>
                  </a:lnTo>
                  <a:lnTo>
                    <a:pt x="87854" y="30264"/>
                  </a:lnTo>
                  <a:lnTo>
                    <a:pt x="85652" y="28958"/>
                  </a:lnTo>
                  <a:lnTo>
                    <a:pt x="85652" y="28958"/>
                  </a:lnTo>
                  <a:lnTo>
                    <a:pt x="83123" y="27164"/>
                  </a:lnTo>
                  <a:lnTo>
                    <a:pt x="83123" y="27164"/>
                  </a:lnTo>
                  <a:lnTo>
                    <a:pt x="81410" y="25940"/>
                  </a:lnTo>
                  <a:lnTo>
                    <a:pt x="79452" y="24553"/>
                  </a:lnTo>
                  <a:lnTo>
                    <a:pt x="79452" y="24553"/>
                  </a:lnTo>
                  <a:lnTo>
                    <a:pt x="77250" y="22677"/>
                  </a:lnTo>
                  <a:lnTo>
                    <a:pt x="77250" y="22677"/>
                  </a:lnTo>
                  <a:lnTo>
                    <a:pt x="74558" y="20312"/>
                  </a:lnTo>
                  <a:lnTo>
                    <a:pt x="74558" y="20312"/>
                  </a:lnTo>
                  <a:lnTo>
                    <a:pt x="72518" y="18109"/>
                  </a:lnTo>
                  <a:lnTo>
                    <a:pt x="72518" y="18109"/>
                  </a:lnTo>
                  <a:lnTo>
                    <a:pt x="70071" y="15417"/>
                  </a:lnTo>
                  <a:lnTo>
                    <a:pt x="70071" y="15417"/>
                  </a:lnTo>
                  <a:lnTo>
                    <a:pt x="68848" y="13867"/>
                  </a:lnTo>
                  <a:lnTo>
                    <a:pt x="67461" y="12154"/>
                  </a:lnTo>
                  <a:lnTo>
                    <a:pt x="67461" y="12154"/>
                  </a:lnTo>
                  <a:lnTo>
                    <a:pt x="66156" y="10278"/>
                  </a:lnTo>
                  <a:lnTo>
                    <a:pt x="64687" y="8157"/>
                  </a:lnTo>
                  <a:lnTo>
                    <a:pt x="64687" y="8157"/>
                  </a:lnTo>
                  <a:lnTo>
                    <a:pt x="63301" y="6037"/>
                  </a:lnTo>
                  <a:lnTo>
                    <a:pt x="61996" y="3752"/>
                  </a:lnTo>
                  <a:lnTo>
                    <a:pt x="61996" y="3752"/>
                  </a:lnTo>
                  <a:lnTo>
                    <a:pt x="59875" y="0"/>
                  </a:lnTo>
                  <a:lnTo>
                    <a:pt x="54654" y="0"/>
                  </a:lnTo>
                  <a:lnTo>
                    <a:pt x="54654" y="0"/>
                  </a:lnTo>
                  <a:lnTo>
                    <a:pt x="55225" y="897"/>
                  </a:lnTo>
                  <a:lnTo>
                    <a:pt x="55225" y="897"/>
                  </a:lnTo>
                  <a:lnTo>
                    <a:pt x="56938" y="3671"/>
                  </a:lnTo>
                  <a:lnTo>
                    <a:pt x="56938" y="3671"/>
                  </a:lnTo>
                  <a:lnTo>
                    <a:pt x="58814" y="6526"/>
                  </a:lnTo>
                  <a:lnTo>
                    <a:pt x="58814" y="6526"/>
                  </a:lnTo>
                  <a:lnTo>
                    <a:pt x="60772" y="9381"/>
                  </a:lnTo>
                  <a:lnTo>
                    <a:pt x="60772" y="9381"/>
                  </a:lnTo>
                  <a:lnTo>
                    <a:pt x="62648" y="11991"/>
                  </a:lnTo>
                  <a:lnTo>
                    <a:pt x="62648" y="11991"/>
                  </a:lnTo>
                  <a:lnTo>
                    <a:pt x="64524" y="14357"/>
                  </a:lnTo>
                  <a:lnTo>
                    <a:pt x="64524" y="14357"/>
                  </a:lnTo>
                  <a:lnTo>
                    <a:pt x="66156" y="16478"/>
                  </a:lnTo>
                  <a:lnTo>
                    <a:pt x="67787" y="18354"/>
                  </a:lnTo>
                  <a:lnTo>
                    <a:pt x="67787" y="18354"/>
                  </a:lnTo>
                  <a:lnTo>
                    <a:pt x="70398" y="21291"/>
                  </a:lnTo>
                  <a:lnTo>
                    <a:pt x="70398" y="21291"/>
                  </a:lnTo>
                  <a:lnTo>
                    <a:pt x="72437" y="23493"/>
                  </a:lnTo>
                  <a:lnTo>
                    <a:pt x="72437" y="23493"/>
                  </a:lnTo>
                  <a:lnTo>
                    <a:pt x="75537" y="26511"/>
                  </a:lnTo>
                  <a:lnTo>
                    <a:pt x="75537" y="26511"/>
                  </a:lnTo>
                  <a:lnTo>
                    <a:pt x="77821" y="28551"/>
                  </a:lnTo>
                  <a:lnTo>
                    <a:pt x="77821" y="28551"/>
                  </a:lnTo>
                  <a:lnTo>
                    <a:pt x="79697" y="30182"/>
                  </a:lnTo>
                  <a:lnTo>
                    <a:pt x="79697" y="30182"/>
                  </a:lnTo>
                  <a:lnTo>
                    <a:pt x="82470" y="32466"/>
                  </a:lnTo>
                  <a:lnTo>
                    <a:pt x="82470" y="32466"/>
                  </a:lnTo>
                  <a:lnTo>
                    <a:pt x="86467" y="35076"/>
                  </a:lnTo>
                  <a:lnTo>
                    <a:pt x="86467" y="35076"/>
                  </a:lnTo>
                  <a:lnTo>
                    <a:pt x="89730" y="37197"/>
                  </a:lnTo>
                  <a:lnTo>
                    <a:pt x="89730" y="37197"/>
                  </a:lnTo>
                  <a:lnTo>
                    <a:pt x="91199" y="38176"/>
                  </a:lnTo>
                  <a:lnTo>
                    <a:pt x="92504" y="39155"/>
                  </a:lnTo>
                  <a:lnTo>
                    <a:pt x="92504" y="39155"/>
                  </a:lnTo>
                  <a:lnTo>
                    <a:pt x="93727" y="40134"/>
                  </a:lnTo>
                  <a:lnTo>
                    <a:pt x="94951" y="41113"/>
                  </a:lnTo>
                  <a:lnTo>
                    <a:pt x="94951" y="41113"/>
                  </a:lnTo>
                  <a:lnTo>
                    <a:pt x="97317" y="43315"/>
                  </a:lnTo>
                  <a:lnTo>
                    <a:pt x="97317" y="43315"/>
                  </a:lnTo>
                  <a:lnTo>
                    <a:pt x="99764" y="45681"/>
                  </a:lnTo>
                  <a:lnTo>
                    <a:pt x="99764" y="45681"/>
                  </a:lnTo>
                  <a:lnTo>
                    <a:pt x="102211" y="48210"/>
                  </a:lnTo>
                  <a:lnTo>
                    <a:pt x="102211" y="48210"/>
                  </a:lnTo>
                  <a:lnTo>
                    <a:pt x="104740" y="50820"/>
                  </a:lnTo>
                  <a:lnTo>
                    <a:pt x="104740" y="50820"/>
                  </a:lnTo>
                  <a:lnTo>
                    <a:pt x="106290" y="52370"/>
                  </a:lnTo>
                  <a:lnTo>
                    <a:pt x="106290" y="52370"/>
                  </a:lnTo>
                  <a:lnTo>
                    <a:pt x="107840" y="54001"/>
                  </a:lnTo>
                  <a:lnTo>
                    <a:pt x="107840" y="54001"/>
                  </a:lnTo>
                  <a:lnTo>
                    <a:pt x="109226" y="55551"/>
                  </a:lnTo>
                  <a:lnTo>
                    <a:pt x="110695" y="57182"/>
                  </a:lnTo>
                  <a:lnTo>
                    <a:pt x="110695" y="57182"/>
                  </a:lnTo>
                  <a:lnTo>
                    <a:pt x="113468" y="60527"/>
                  </a:lnTo>
                  <a:lnTo>
                    <a:pt x="113468" y="60527"/>
                  </a:lnTo>
                  <a:lnTo>
                    <a:pt x="116160" y="63871"/>
                  </a:lnTo>
                  <a:lnTo>
                    <a:pt x="116160" y="63871"/>
                  </a:lnTo>
                  <a:lnTo>
                    <a:pt x="118933" y="67461"/>
                  </a:lnTo>
                  <a:lnTo>
                    <a:pt x="118933" y="67461"/>
                  </a:lnTo>
                  <a:lnTo>
                    <a:pt x="121707" y="70887"/>
                  </a:lnTo>
                  <a:lnTo>
                    <a:pt x="121707" y="70887"/>
                  </a:lnTo>
                  <a:lnTo>
                    <a:pt x="126846" y="77412"/>
                  </a:lnTo>
                  <a:lnTo>
                    <a:pt x="126846" y="77412"/>
                  </a:lnTo>
                  <a:lnTo>
                    <a:pt x="127499" y="78473"/>
                  </a:lnTo>
                  <a:lnTo>
                    <a:pt x="128070" y="79533"/>
                  </a:lnTo>
                  <a:lnTo>
                    <a:pt x="128559" y="80512"/>
                  </a:lnTo>
                  <a:lnTo>
                    <a:pt x="128967" y="81410"/>
                  </a:lnTo>
                  <a:lnTo>
                    <a:pt x="129293" y="82307"/>
                  </a:lnTo>
                  <a:lnTo>
                    <a:pt x="129538" y="83204"/>
                  </a:lnTo>
                  <a:lnTo>
                    <a:pt x="129701" y="84020"/>
                  </a:lnTo>
                  <a:lnTo>
                    <a:pt x="129783" y="84836"/>
                  </a:lnTo>
                  <a:lnTo>
                    <a:pt x="129783" y="84836"/>
                  </a:lnTo>
                  <a:lnTo>
                    <a:pt x="129783" y="85570"/>
                  </a:lnTo>
                  <a:lnTo>
                    <a:pt x="129620" y="86222"/>
                  </a:lnTo>
                  <a:lnTo>
                    <a:pt x="129375" y="86875"/>
                  </a:lnTo>
                  <a:lnTo>
                    <a:pt x="129049" y="87527"/>
                  </a:lnTo>
                  <a:lnTo>
                    <a:pt x="128641" y="88098"/>
                  </a:lnTo>
                  <a:lnTo>
                    <a:pt x="128070" y="88588"/>
                  </a:lnTo>
                  <a:lnTo>
                    <a:pt x="127417" y="89077"/>
                  </a:lnTo>
                  <a:lnTo>
                    <a:pt x="126683" y="89485"/>
                  </a:lnTo>
                  <a:lnTo>
                    <a:pt x="126683" y="89485"/>
                  </a:lnTo>
                  <a:lnTo>
                    <a:pt x="125786" y="89811"/>
                  </a:lnTo>
                  <a:lnTo>
                    <a:pt x="124725" y="90138"/>
                  </a:lnTo>
                  <a:lnTo>
                    <a:pt x="123502" y="90301"/>
                  </a:lnTo>
                  <a:lnTo>
                    <a:pt x="122196" y="90464"/>
                  </a:lnTo>
                  <a:lnTo>
                    <a:pt x="120728" y="90546"/>
                  </a:lnTo>
                  <a:lnTo>
                    <a:pt x="119260" y="90627"/>
                  </a:lnTo>
                  <a:lnTo>
                    <a:pt x="117628" y="90546"/>
                  </a:lnTo>
                  <a:lnTo>
                    <a:pt x="115834" y="90464"/>
                  </a:lnTo>
                  <a:lnTo>
                    <a:pt x="115834" y="90464"/>
                  </a:lnTo>
                  <a:lnTo>
                    <a:pt x="112163" y="90219"/>
                  </a:lnTo>
                  <a:lnTo>
                    <a:pt x="108166" y="89811"/>
                  </a:lnTo>
                  <a:lnTo>
                    <a:pt x="108166" y="89811"/>
                  </a:lnTo>
                  <a:lnTo>
                    <a:pt x="104006" y="89240"/>
                  </a:lnTo>
                  <a:lnTo>
                    <a:pt x="99682" y="88669"/>
                  </a:lnTo>
                  <a:lnTo>
                    <a:pt x="99682" y="88669"/>
                  </a:lnTo>
                  <a:lnTo>
                    <a:pt x="97235" y="88262"/>
                  </a:lnTo>
                  <a:lnTo>
                    <a:pt x="97235" y="88262"/>
                  </a:lnTo>
                  <a:lnTo>
                    <a:pt x="95359" y="88098"/>
                  </a:lnTo>
                  <a:lnTo>
                    <a:pt x="93320" y="87935"/>
                  </a:lnTo>
                  <a:lnTo>
                    <a:pt x="91280" y="87854"/>
                  </a:lnTo>
                  <a:lnTo>
                    <a:pt x="89159" y="87854"/>
                  </a:lnTo>
                  <a:lnTo>
                    <a:pt x="89159" y="87854"/>
                  </a:lnTo>
                  <a:lnTo>
                    <a:pt x="87038" y="87935"/>
                  </a:lnTo>
                  <a:lnTo>
                    <a:pt x="84836" y="88098"/>
                  </a:lnTo>
                  <a:lnTo>
                    <a:pt x="82715" y="88262"/>
                  </a:lnTo>
                  <a:lnTo>
                    <a:pt x="80594" y="88588"/>
                  </a:lnTo>
                  <a:lnTo>
                    <a:pt x="80594" y="88588"/>
                  </a:lnTo>
                  <a:lnTo>
                    <a:pt x="80513" y="88588"/>
                  </a:lnTo>
                  <a:lnTo>
                    <a:pt x="80513" y="88588"/>
                  </a:lnTo>
                  <a:lnTo>
                    <a:pt x="79289" y="88996"/>
                  </a:lnTo>
                  <a:lnTo>
                    <a:pt x="78065" y="89404"/>
                  </a:lnTo>
                  <a:lnTo>
                    <a:pt x="76842" y="89893"/>
                  </a:lnTo>
                  <a:lnTo>
                    <a:pt x="75700" y="90382"/>
                  </a:lnTo>
                  <a:lnTo>
                    <a:pt x="74558" y="90954"/>
                  </a:lnTo>
                  <a:lnTo>
                    <a:pt x="73416" y="91606"/>
                  </a:lnTo>
                  <a:lnTo>
                    <a:pt x="72274" y="92259"/>
                  </a:lnTo>
                  <a:lnTo>
                    <a:pt x="71213" y="92911"/>
                  </a:lnTo>
                  <a:lnTo>
                    <a:pt x="71213" y="92911"/>
                  </a:lnTo>
                  <a:lnTo>
                    <a:pt x="69092" y="94787"/>
                  </a:lnTo>
                  <a:lnTo>
                    <a:pt x="67053" y="96827"/>
                  </a:lnTo>
                  <a:lnTo>
                    <a:pt x="67053" y="96827"/>
                  </a:lnTo>
                  <a:lnTo>
                    <a:pt x="62974" y="101150"/>
                  </a:lnTo>
                  <a:lnTo>
                    <a:pt x="62974" y="101150"/>
                  </a:lnTo>
                  <a:lnTo>
                    <a:pt x="60854" y="103271"/>
                  </a:lnTo>
                  <a:lnTo>
                    <a:pt x="58814" y="105229"/>
                  </a:lnTo>
                  <a:lnTo>
                    <a:pt x="58814" y="105229"/>
                  </a:lnTo>
                  <a:lnTo>
                    <a:pt x="56775" y="107023"/>
                  </a:lnTo>
                  <a:lnTo>
                    <a:pt x="54817" y="108655"/>
                  </a:lnTo>
                  <a:lnTo>
                    <a:pt x="54817" y="108655"/>
                  </a:lnTo>
                  <a:lnTo>
                    <a:pt x="52778" y="110041"/>
                  </a:lnTo>
                  <a:lnTo>
                    <a:pt x="50820" y="111265"/>
                  </a:lnTo>
                  <a:lnTo>
                    <a:pt x="48862" y="112244"/>
                  </a:lnTo>
                  <a:lnTo>
                    <a:pt x="46905" y="112978"/>
                  </a:lnTo>
                  <a:lnTo>
                    <a:pt x="46905" y="112978"/>
                  </a:lnTo>
                  <a:lnTo>
                    <a:pt x="46007" y="113223"/>
                  </a:lnTo>
                  <a:lnTo>
                    <a:pt x="45028" y="113304"/>
                  </a:lnTo>
                  <a:lnTo>
                    <a:pt x="44131" y="113304"/>
                  </a:lnTo>
                  <a:lnTo>
                    <a:pt x="43234" y="113223"/>
                  </a:lnTo>
                  <a:lnTo>
                    <a:pt x="42418" y="113060"/>
                  </a:lnTo>
                  <a:lnTo>
                    <a:pt x="41521" y="112815"/>
                  </a:lnTo>
                  <a:lnTo>
                    <a:pt x="40705" y="112489"/>
                  </a:lnTo>
                  <a:lnTo>
                    <a:pt x="39889" y="111999"/>
                  </a:lnTo>
                  <a:lnTo>
                    <a:pt x="39889" y="111999"/>
                  </a:lnTo>
                  <a:lnTo>
                    <a:pt x="39074" y="111428"/>
                  </a:lnTo>
                  <a:lnTo>
                    <a:pt x="38339" y="110694"/>
                  </a:lnTo>
                  <a:lnTo>
                    <a:pt x="37605" y="109878"/>
                  </a:lnTo>
                  <a:lnTo>
                    <a:pt x="36871" y="108899"/>
                  </a:lnTo>
                  <a:lnTo>
                    <a:pt x="36871" y="108899"/>
                  </a:lnTo>
                  <a:lnTo>
                    <a:pt x="36219" y="107757"/>
                  </a:lnTo>
                  <a:lnTo>
                    <a:pt x="35566" y="106452"/>
                  </a:lnTo>
                  <a:lnTo>
                    <a:pt x="34913" y="105066"/>
                  </a:lnTo>
                  <a:lnTo>
                    <a:pt x="34261" y="103516"/>
                  </a:lnTo>
                  <a:lnTo>
                    <a:pt x="34261" y="103516"/>
                  </a:lnTo>
                  <a:lnTo>
                    <a:pt x="32711" y="97235"/>
                  </a:lnTo>
                  <a:lnTo>
                    <a:pt x="32711" y="97235"/>
                  </a:lnTo>
                  <a:lnTo>
                    <a:pt x="31814" y="93727"/>
                  </a:lnTo>
                  <a:lnTo>
                    <a:pt x="30998" y="90056"/>
                  </a:lnTo>
                  <a:lnTo>
                    <a:pt x="30998" y="90056"/>
                  </a:lnTo>
                  <a:lnTo>
                    <a:pt x="30345" y="86222"/>
                  </a:lnTo>
                  <a:lnTo>
                    <a:pt x="29856" y="82144"/>
                  </a:lnTo>
                  <a:lnTo>
                    <a:pt x="29856" y="82144"/>
                  </a:lnTo>
                  <a:lnTo>
                    <a:pt x="29203" y="77576"/>
                  </a:lnTo>
                  <a:lnTo>
                    <a:pt x="29203" y="77576"/>
                  </a:lnTo>
                  <a:lnTo>
                    <a:pt x="28795" y="75128"/>
                  </a:lnTo>
                  <a:lnTo>
                    <a:pt x="28224" y="72518"/>
                  </a:lnTo>
                  <a:lnTo>
                    <a:pt x="28224" y="72518"/>
                  </a:lnTo>
                  <a:lnTo>
                    <a:pt x="27490" y="69745"/>
                  </a:lnTo>
                  <a:lnTo>
                    <a:pt x="27490" y="69745"/>
                  </a:lnTo>
                  <a:lnTo>
                    <a:pt x="26511" y="66726"/>
                  </a:lnTo>
                  <a:lnTo>
                    <a:pt x="26511" y="66726"/>
                  </a:lnTo>
                  <a:lnTo>
                    <a:pt x="25206" y="63464"/>
                  </a:lnTo>
                  <a:lnTo>
                    <a:pt x="25206" y="63464"/>
                  </a:lnTo>
                  <a:lnTo>
                    <a:pt x="23819" y="60038"/>
                  </a:lnTo>
                  <a:lnTo>
                    <a:pt x="23819" y="60038"/>
                  </a:lnTo>
                  <a:lnTo>
                    <a:pt x="22270" y="56448"/>
                  </a:lnTo>
                  <a:lnTo>
                    <a:pt x="22270" y="56448"/>
                  </a:lnTo>
                  <a:lnTo>
                    <a:pt x="20720" y="52941"/>
                  </a:lnTo>
                  <a:lnTo>
                    <a:pt x="20720" y="52941"/>
                  </a:lnTo>
                  <a:lnTo>
                    <a:pt x="19088" y="49515"/>
                  </a:lnTo>
                  <a:lnTo>
                    <a:pt x="19088" y="49515"/>
                  </a:lnTo>
                  <a:lnTo>
                    <a:pt x="17538" y="46170"/>
                  </a:lnTo>
                  <a:lnTo>
                    <a:pt x="17538" y="46170"/>
                  </a:lnTo>
                  <a:lnTo>
                    <a:pt x="16070" y="42907"/>
                  </a:lnTo>
                  <a:lnTo>
                    <a:pt x="16070" y="42907"/>
                  </a:lnTo>
                  <a:lnTo>
                    <a:pt x="14520" y="39644"/>
                  </a:lnTo>
                  <a:lnTo>
                    <a:pt x="14520" y="39644"/>
                  </a:lnTo>
                  <a:lnTo>
                    <a:pt x="12970" y="36300"/>
                  </a:lnTo>
                  <a:lnTo>
                    <a:pt x="12970" y="36300"/>
                  </a:lnTo>
                  <a:lnTo>
                    <a:pt x="11339" y="32874"/>
                  </a:lnTo>
                  <a:lnTo>
                    <a:pt x="11339" y="32874"/>
                  </a:lnTo>
                  <a:lnTo>
                    <a:pt x="8239" y="26511"/>
                  </a:lnTo>
                  <a:lnTo>
                    <a:pt x="8239" y="26511"/>
                  </a:lnTo>
                  <a:lnTo>
                    <a:pt x="5792" y="20964"/>
                  </a:lnTo>
                  <a:lnTo>
                    <a:pt x="5792" y="20964"/>
                  </a:lnTo>
                  <a:lnTo>
                    <a:pt x="3834" y="16478"/>
                  </a:lnTo>
                  <a:lnTo>
                    <a:pt x="3834" y="16478"/>
                  </a:lnTo>
                  <a:lnTo>
                    <a:pt x="2039" y="12481"/>
                  </a:lnTo>
                  <a:lnTo>
                    <a:pt x="2039" y="12481"/>
                  </a:lnTo>
                  <a:lnTo>
                    <a:pt x="408" y="8810"/>
                  </a:lnTo>
                  <a:lnTo>
                    <a:pt x="408" y="8810"/>
                  </a:lnTo>
                  <a:lnTo>
                    <a:pt x="0" y="7750"/>
                  </a:lnTo>
                  <a:lnTo>
                    <a:pt x="0" y="11910"/>
                  </a:lnTo>
                  <a:lnTo>
                    <a:pt x="0" y="11910"/>
                  </a:lnTo>
                  <a:lnTo>
                    <a:pt x="1387" y="15009"/>
                  </a:lnTo>
                  <a:lnTo>
                    <a:pt x="1387" y="15009"/>
                  </a:lnTo>
                  <a:lnTo>
                    <a:pt x="3345" y="19251"/>
                  </a:lnTo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136"/>
            <p:cNvSpPr/>
            <p:nvPr/>
          </p:nvSpPr>
          <p:spPr>
            <a:xfrm>
              <a:off x="242200" y="1385100"/>
              <a:ext cx="3154850" cy="2779600"/>
            </a:xfrm>
            <a:custGeom>
              <a:rect b="b" l="l" r="r" t="t"/>
              <a:pathLst>
                <a:path extrusionOk="0" fill="none" h="111184" w="126194">
                  <a:moveTo>
                    <a:pt x="2692" y="12236"/>
                  </a:moveTo>
                  <a:lnTo>
                    <a:pt x="2692" y="12236"/>
                  </a:lnTo>
                  <a:lnTo>
                    <a:pt x="4405" y="16152"/>
                  </a:lnTo>
                  <a:lnTo>
                    <a:pt x="4405" y="16152"/>
                  </a:lnTo>
                  <a:lnTo>
                    <a:pt x="6444" y="20556"/>
                  </a:lnTo>
                  <a:lnTo>
                    <a:pt x="6444" y="20556"/>
                  </a:lnTo>
                  <a:lnTo>
                    <a:pt x="8728" y="25940"/>
                  </a:lnTo>
                  <a:lnTo>
                    <a:pt x="8728" y="25940"/>
                  </a:lnTo>
                  <a:lnTo>
                    <a:pt x="11584" y="32140"/>
                  </a:lnTo>
                  <a:lnTo>
                    <a:pt x="11584" y="32140"/>
                  </a:lnTo>
                  <a:lnTo>
                    <a:pt x="13215" y="35403"/>
                  </a:lnTo>
                  <a:lnTo>
                    <a:pt x="13215" y="35403"/>
                  </a:lnTo>
                  <a:lnTo>
                    <a:pt x="14765" y="38666"/>
                  </a:lnTo>
                  <a:lnTo>
                    <a:pt x="14765" y="38666"/>
                  </a:lnTo>
                  <a:lnTo>
                    <a:pt x="16233" y="41847"/>
                  </a:lnTo>
                  <a:lnTo>
                    <a:pt x="16233" y="41847"/>
                  </a:lnTo>
                  <a:lnTo>
                    <a:pt x="17701" y="44947"/>
                  </a:lnTo>
                  <a:lnTo>
                    <a:pt x="17701" y="44947"/>
                  </a:lnTo>
                  <a:lnTo>
                    <a:pt x="19170" y="48128"/>
                  </a:lnTo>
                  <a:lnTo>
                    <a:pt x="19170" y="48128"/>
                  </a:lnTo>
                  <a:lnTo>
                    <a:pt x="20638" y="51391"/>
                  </a:lnTo>
                  <a:lnTo>
                    <a:pt x="20638" y="51391"/>
                  </a:lnTo>
                  <a:lnTo>
                    <a:pt x="22106" y="54735"/>
                  </a:lnTo>
                  <a:lnTo>
                    <a:pt x="22106" y="54735"/>
                  </a:lnTo>
                  <a:lnTo>
                    <a:pt x="23656" y="58161"/>
                  </a:lnTo>
                  <a:lnTo>
                    <a:pt x="23656" y="58161"/>
                  </a:lnTo>
                  <a:lnTo>
                    <a:pt x="25043" y="61506"/>
                  </a:lnTo>
                  <a:lnTo>
                    <a:pt x="25043" y="61506"/>
                  </a:lnTo>
                  <a:lnTo>
                    <a:pt x="26348" y="64769"/>
                  </a:lnTo>
                  <a:lnTo>
                    <a:pt x="26348" y="64769"/>
                  </a:lnTo>
                  <a:lnTo>
                    <a:pt x="27490" y="67868"/>
                  </a:lnTo>
                  <a:lnTo>
                    <a:pt x="27490" y="67868"/>
                  </a:lnTo>
                  <a:lnTo>
                    <a:pt x="28388" y="70642"/>
                  </a:lnTo>
                  <a:lnTo>
                    <a:pt x="28388" y="70642"/>
                  </a:lnTo>
                  <a:lnTo>
                    <a:pt x="29040" y="73252"/>
                  </a:lnTo>
                  <a:lnTo>
                    <a:pt x="29530" y="75699"/>
                  </a:lnTo>
                  <a:lnTo>
                    <a:pt x="29530" y="75699"/>
                  </a:lnTo>
                  <a:lnTo>
                    <a:pt x="30264" y="80186"/>
                  </a:lnTo>
                  <a:lnTo>
                    <a:pt x="30264" y="80186"/>
                  </a:lnTo>
                  <a:lnTo>
                    <a:pt x="30753" y="84265"/>
                  </a:lnTo>
                  <a:lnTo>
                    <a:pt x="30753" y="84265"/>
                  </a:lnTo>
                  <a:lnTo>
                    <a:pt x="31406" y="88098"/>
                  </a:lnTo>
                  <a:lnTo>
                    <a:pt x="32140" y="91688"/>
                  </a:lnTo>
                  <a:lnTo>
                    <a:pt x="32140" y="91688"/>
                  </a:lnTo>
                  <a:lnTo>
                    <a:pt x="33853" y="98050"/>
                  </a:lnTo>
                  <a:lnTo>
                    <a:pt x="33853" y="98050"/>
                  </a:lnTo>
                  <a:lnTo>
                    <a:pt x="34669" y="100987"/>
                  </a:lnTo>
                  <a:lnTo>
                    <a:pt x="35484" y="103597"/>
                  </a:lnTo>
                  <a:lnTo>
                    <a:pt x="35484" y="103597"/>
                  </a:lnTo>
                  <a:lnTo>
                    <a:pt x="36137" y="104821"/>
                  </a:lnTo>
                  <a:lnTo>
                    <a:pt x="36790" y="105963"/>
                  </a:lnTo>
                  <a:lnTo>
                    <a:pt x="37442" y="107023"/>
                  </a:lnTo>
                  <a:lnTo>
                    <a:pt x="38095" y="107921"/>
                  </a:lnTo>
                  <a:lnTo>
                    <a:pt x="38095" y="107921"/>
                  </a:lnTo>
                  <a:lnTo>
                    <a:pt x="38829" y="108655"/>
                  </a:lnTo>
                  <a:lnTo>
                    <a:pt x="39563" y="109389"/>
                  </a:lnTo>
                  <a:lnTo>
                    <a:pt x="40297" y="109960"/>
                  </a:lnTo>
                  <a:lnTo>
                    <a:pt x="41031" y="110368"/>
                  </a:lnTo>
                  <a:lnTo>
                    <a:pt x="41031" y="110368"/>
                  </a:lnTo>
                  <a:lnTo>
                    <a:pt x="41847" y="110694"/>
                  </a:lnTo>
                  <a:lnTo>
                    <a:pt x="42663" y="110939"/>
                  </a:lnTo>
                  <a:lnTo>
                    <a:pt x="43479" y="111102"/>
                  </a:lnTo>
                  <a:lnTo>
                    <a:pt x="44294" y="111183"/>
                  </a:lnTo>
                  <a:lnTo>
                    <a:pt x="45110" y="111183"/>
                  </a:lnTo>
                  <a:lnTo>
                    <a:pt x="46007" y="111102"/>
                  </a:lnTo>
                  <a:lnTo>
                    <a:pt x="46823" y="110939"/>
                  </a:lnTo>
                  <a:lnTo>
                    <a:pt x="47720" y="110694"/>
                  </a:lnTo>
                  <a:lnTo>
                    <a:pt x="47720" y="110694"/>
                  </a:lnTo>
                  <a:lnTo>
                    <a:pt x="48618" y="110368"/>
                  </a:lnTo>
                  <a:lnTo>
                    <a:pt x="49515" y="110041"/>
                  </a:lnTo>
                  <a:lnTo>
                    <a:pt x="51310" y="109063"/>
                  </a:lnTo>
                  <a:lnTo>
                    <a:pt x="53186" y="107921"/>
                  </a:lnTo>
                  <a:lnTo>
                    <a:pt x="54980" y="106615"/>
                  </a:lnTo>
                  <a:lnTo>
                    <a:pt x="54980" y="106615"/>
                  </a:lnTo>
                  <a:lnTo>
                    <a:pt x="56856" y="105066"/>
                  </a:lnTo>
                  <a:lnTo>
                    <a:pt x="58733" y="103271"/>
                  </a:lnTo>
                  <a:lnTo>
                    <a:pt x="58733" y="103271"/>
                  </a:lnTo>
                  <a:lnTo>
                    <a:pt x="60527" y="101476"/>
                  </a:lnTo>
                  <a:lnTo>
                    <a:pt x="62403" y="99519"/>
                  </a:lnTo>
                  <a:lnTo>
                    <a:pt x="62403" y="99519"/>
                  </a:lnTo>
                  <a:lnTo>
                    <a:pt x="64280" y="97316"/>
                  </a:lnTo>
                  <a:lnTo>
                    <a:pt x="66156" y="95277"/>
                  </a:lnTo>
                  <a:lnTo>
                    <a:pt x="66156" y="95277"/>
                  </a:lnTo>
                  <a:lnTo>
                    <a:pt x="68032" y="93319"/>
                  </a:lnTo>
                  <a:lnTo>
                    <a:pt x="68929" y="92422"/>
                  </a:lnTo>
                  <a:lnTo>
                    <a:pt x="69908" y="91606"/>
                  </a:lnTo>
                  <a:lnTo>
                    <a:pt x="69908" y="91606"/>
                  </a:lnTo>
                  <a:lnTo>
                    <a:pt x="70969" y="90872"/>
                  </a:lnTo>
                  <a:lnTo>
                    <a:pt x="71947" y="90138"/>
                  </a:lnTo>
                  <a:lnTo>
                    <a:pt x="73008" y="89485"/>
                  </a:lnTo>
                  <a:lnTo>
                    <a:pt x="74068" y="88914"/>
                  </a:lnTo>
                  <a:lnTo>
                    <a:pt x="75129" y="88425"/>
                  </a:lnTo>
                  <a:lnTo>
                    <a:pt x="76271" y="88017"/>
                  </a:lnTo>
                  <a:lnTo>
                    <a:pt x="77331" y="87609"/>
                  </a:lnTo>
                  <a:lnTo>
                    <a:pt x="78555" y="87283"/>
                  </a:lnTo>
                  <a:lnTo>
                    <a:pt x="78555" y="87283"/>
                  </a:lnTo>
                  <a:lnTo>
                    <a:pt x="80921" y="86793"/>
                  </a:lnTo>
                  <a:lnTo>
                    <a:pt x="83286" y="86467"/>
                  </a:lnTo>
                  <a:lnTo>
                    <a:pt x="85570" y="86304"/>
                  </a:lnTo>
                  <a:lnTo>
                    <a:pt x="87936" y="86304"/>
                  </a:lnTo>
                  <a:lnTo>
                    <a:pt x="87936" y="86304"/>
                  </a:lnTo>
                  <a:lnTo>
                    <a:pt x="90220" y="86304"/>
                  </a:lnTo>
                  <a:lnTo>
                    <a:pt x="92504" y="86385"/>
                  </a:lnTo>
                  <a:lnTo>
                    <a:pt x="94706" y="86549"/>
                  </a:lnTo>
                  <a:lnTo>
                    <a:pt x="96827" y="86793"/>
                  </a:lnTo>
                  <a:lnTo>
                    <a:pt x="96827" y="86793"/>
                  </a:lnTo>
                  <a:lnTo>
                    <a:pt x="100906" y="87364"/>
                  </a:lnTo>
                  <a:lnTo>
                    <a:pt x="104658" y="87935"/>
                  </a:lnTo>
                  <a:lnTo>
                    <a:pt x="104658" y="87935"/>
                  </a:lnTo>
                  <a:lnTo>
                    <a:pt x="108247" y="88262"/>
                  </a:lnTo>
                  <a:lnTo>
                    <a:pt x="111755" y="88588"/>
                  </a:lnTo>
                  <a:lnTo>
                    <a:pt x="111755" y="88588"/>
                  </a:lnTo>
                  <a:lnTo>
                    <a:pt x="114447" y="88751"/>
                  </a:lnTo>
                  <a:lnTo>
                    <a:pt x="116976" y="88751"/>
                  </a:lnTo>
                  <a:lnTo>
                    <a:pt x="119260" y="88751"/>
                  </a:lnTo>
                  <a:lnTo>
                    <a:pt x="121381" y="88506"/>
                  </a:lnTo>
                  <a:lnTo>
                    <a:pt x="121381" y="88506"/>
                  </a:lnTo>
                  <a:lnTo>
                    <a:pt x="122196" y="88343"/>
                  </a:lnTo>
                  <a:lnTo>
                    <a:pt x="123094" y="88098"/>
                  </a:lnTo>
                  <a:lnTo>
                    <a:pt x="123828" y="87691"/>
                  </a:lnTo>
                  <a:lnTo>
                    <a:pt x="124562" y="87201"/>
                  </a:lnTo>
                  <a:lnTo>
                    <a:pt x="124562" y="87201"/>
                  </a:lnTo>
                  <a:lnTo>
                    <a:pt x="124888" y="86793"/>
                  </a:lnTo>
                  <a:lnTo>
                    <a:pt x="125296" y="86385"/>
                  </a:lnTo>
                  <a:lnTo>
                    <a:pt x="125541" y="85896"/>
                  </a:lnTo>
                  <a:lnTo>
                    <a:pt x="125786" y="85488"/>
                  </a:lnTo>
                  <a:lnTo>
                    <a:pt x="125949" y="84999"/>
                  </a:lnTo>
                  <a:lnTo>
                    <a:pt x="126112" y="84428"/>
                  </a:lnTo>
                  <a:lnTo>
                    <a:pt x="126193" y="83938"/>
                  </a:lnTo>
                  <a:lnTo>
                    <a:pt x="126193" y="83367"/>
                  </a:lnTo>
                  <a:lnTo>
                    <a:pt x="126112" y="82225"/>
                  </a:lnTo>
                  <a:lnTo>
                    <a:pt x="125867" y="81002"/>
                  </a:lnTo>
                  <a:lnTo>
                    <a:pt x="125378" y="79615"/>
                  </a:lnTo>
                  <a:lnTo>
                    <a:pt x="124725" y="78228"/>
                  </a:lnTo>
                  <a:lnTo>
                    <a:pt x="124725" y="78228"/>
                  </a:lnTo>
                  <a:lnTo>
                    <a:pt x="122767" y="75373"/>
                  </a:lnTo>
                  <a:lnTo>
                    <a:pt x="120647" y="72355"/>
                  </a:lnTo>
                  <a:lnTo>
                    <a:pt x="120647" y="72355"/>
                  </a:lnTo>
                  <a:lnTo>
                    <a:pt x="118281" y="69255"/>
                  </a:lnTo>
                  <a:lnTo>
                    <a:pt x="115834" y="66074"/>
                  </a:lnTo>
                  <a:lnTo>
                    <a:pt x="115834" y="66074"/>
                  </a:lnTo>
                  <a:lnTo>
                    <a:pt x="113305" y="62974"/>
                  </a:lnTo>
                  <a:lnTo>
                    <a:pt x="110776" y="59956"/>
                  </a:lnTo>
                  <a:lnTo>
                    <a:pt x="110776" y="59956"/>
                  </a:lnTo>
                  <a:lnTo>
                    <a:pt x="108003" y="56856"/>
                  </a:lnTo>
                  <a:lnTo>
                    <a:pt x="108003" y="56856"/>
                  </a:lnTo>
                  <a:lnTo>
                    <a:pt x="105148" y="53920"/>
                  </a:lnTo>
                  <a:lnTo>
                    <a:pt x="105148" y="53920"/>
                  </a:lnTo>
                  <a:lnTo>
                    <a:pt x="102211" y="51065"/>
                  </a:lnTo>
                  <a:lnTo>
                    <a:pt x="102211" y="51065"/>
                  </a:lnTo>
                  <a:lnTo>
                    <a:pt x="99274" y="48210"/>
                  </a:lnTo>
                  <a:lnTo>
                    <a:pt x="99274" y="48210"/>
                  </a:lnTo>
                  <a:lnTo>
                    <a:pt x="96175" y="45354"/>
                  </a:lnTo>
                  <a:lnTo>
                    <a:pt x="96175" y="45354"/>
                  </a:lnTo>
                  <a:lnTo>
                    <a:pt x="93075" y="42499"/>
                  </a:lnTo>
                  <a:lnTo>
                    <a:pt x="93075" y="42499"/>
                  </a:lnTo>
                  <a:lnTo>
                    <a:pt x="91280" y="41031"/>
                  </a:lnTo>
                  <a:lnTo>
                    <a:pt x="91280" y="41031"/>
                  </a:lnTo>
                  <a:lnTo>
                    <a:pt x="89486" y="39644"/>
                  </a:lnTo>
                  <a:lnTo>
                    <a:pt x="89486" y="39644"/>
                  </a:lnTo>
                  <a:lnTo>
                    <a:pt x="87528" y="38176"/>
                  </a:lnTo>
                  <a:lnTo>
                    <a:pt x="87528" y="38176"/>
                  </a:lnTo>
                  <a:lnTo>
                    <a:pt x="85407" y="36789"/>
                  </a:lnTo>
                  <a:lnTo>
                    <a:pt x="85407" y="36789"/>
                  </a:lnTo>
                  <a:lnTo>
                    <a:pt x="83368" y="35158"/>
                  </a:lnTo>
                  <a:lnTo>
                    <a:pt x="83368" y="35158"/>
                  </a:lnTo>
                  <a:lnTo>
                    <a:pt x="81002" y="33445"/>
                  </a:lnTo>
                  <a:lnTo>
                    <a:pt x="81002" y="33445"/>
                  </a:lnTo>
                  <a:lnTo>
                    <a:pt x="78147" y="31161"/>
                  </a:lnTo>
                  <a:lnTo>
                    <a:pt x="78147" y="31161"/>
                  </a:lnTo>
                  <a:lnTo>
                    <a:pt x="76352" y="29611"/>
                  </a:lnTo>
                  <a:lnTo>
                    <a:pt x="74395" y="27898"/>
                  </a:lnTo>
                  <a:lnTo>
                    <a:pt x="74395" y="27898"/>
                  </a:lnTo>
                  <a:lnTo>
                    <a:pt x="73090" y="26674"/>
                  </a:lnTo>
                  <a:lnTo>
                    <a:pt x="71703" y="25206"/>
                  </a:lnTo>
                  <a:lnTo>
                    <a:pt x="71703" y="25206"/>
                  </a:lnTo>
                  <a:lnTo>
                    <a:pt x="69990" y="23411"/>
                  </a:lnTo>
                  <a:lnTo>
                    <a:pt x="67869" y="21046"/>
                  </a:lnTo>
                  <a:lnTo>
                    <a:pt x="67869" y="21046"/>
                  </a:lnTo>
                  <a:lnTo>
                    <a:pt x="65422" y="18109"/>
                  </a:lnTo>
                  <a:lnTo>
                    <a:pt x="65422" y="18109"/>
                  </a:lnTo>
                  <a:lnTo>
                    <a:pt x="62567" y="14438"/>
                  </a:lnTo>
                  <a:lnTo>
                    <a:pt x="62567" y="14438"/>
                  </a:lnTo>
                  <a:lnTo>
                    <a:pt x="59222" y="9870"/>
                  </a:lnTo>
                  <a:lnTo>
                    <a:pt x="59222" y="9870"/>
                  </a:lnTo>
                  <a:lnTo>
                    <a:pt x="57427" y="7423"/>
                  </a:lnTo>
                  <a:lnTo>
                    <a:pt x="57427" y="7423"/>
                  </a:lnTo>
                  <a:lnTo>
                    <a:pt x="55796" y="4894"/>
                  </a:lnTo>
                  <a:lnTo>
                    <a:pt x="55796" y="4894"/>
                  </a:lnTo>
                  <a:lnTo>
                    <a:pt x="54083" y="2366"/>
                  </a:lnTo>
                  <a:lnTo>
                    <a:pt x="54083" y="2366"/>
                  </a:lnTo>
                  <a:lnTo>
                    <a:pt x="52696" y="82"/>
                  </a:lnTo>
                  <a:lnTo>
                    <a:pt x="52696" y="82"/>
                  </a:lnTo>
                  <a:lnTo>
                    <a:pt x="52615" y="0"/>
                  </a:lnTo>
                  <a:lnTo>
                    <a:pt x="48454" y="0"/>
                  </a:lnTo>
                  <a:lnTo>
                    <a:pt x="48454" y="0"/>
                  </a:lnTo>
                  <a:lnTo>
                    <a:pt x="48944" y="897"/>
                  </a:lnTo>
                  <a:lnTo>
                    <a:pt x="48944" y="897"/>
                  </a:lnTo>
                  <a:lnTo>
                    <a:pt x="50902" y="4242"/>
                  </a:lnTo>
                  <a:lnTo>
                    <a:pt x="50902" y="4242"/>
                  </a:lnTo>
                  <a:lnTo>
                    <a:pt x="53594" y="8321"/>
                  </a:lnTo>
                  <a:lnTo>
                    <a:pt x="53594" y="8321"/>
                  </a:lnTo>
                  <a:lnTo>
                    <a:pt x="56612" y="12644"/>
                  </a:lnTo>
                  <a:lnTo>
                    <a:pt x="56612" y="12644"/>
                  </a:lnTo>
                  <a:lnTo>
                    <a:pt x="59630" y="16559"/>
                  </a:lnTo>
                  <a:lnTo>
                    <a:pt x="59630" y="16559"/>
                  </a:lnTo>
                  <a:lnTo>
                    <a:pt x="62322" y="20067"/>
                  </a:lnTo>
                  <a:lnTo>
                    <a:pt x="62322" y="20067"/>
                  </a:lnTo>
                  <a:lnTo>
                    <a:pt x="64524" y="22922"/>
                  </a:lnTo>
                  <a:lnTo>
                    <a:pt x="64524" y="22922"/>
                  </a:lnTo>
                  <a:lnTo>
                    <a:pt x="66564" y="25288"/>
                  </a:lnTo>
                  <a:lnTo>
                    <a:pt x="66564" y="25288"/>
                  </a:lnTo>
                  <a:lnTo>
                    <a:pt x="68277" y="27164"/>
                  </a:lnTo>
                  <a:lnTo>
                    <a:pt x="69827" y="28714"/>
                  </a:lnTo>
                  <a:lnTo>
                    <a:pt x="69827" y="28714"/>
                  </a:lnTo>
                  <a:lnTo>
                    <a:pt x="71213" y="30100"/>
                  </a:lnTo>
                  <a:lnTo>
                    <a:pt x="72518" y="31324"/>
                  </a:lnTo>
                  <a:lnTo>
                    <a:pt x="72518" y="31324"/>
                  </a:lnTo>
                  <a:lnTo>
                    <a:pt x="74721" y="33200"/>
                  </a:lnTo>
                  <a:lnTo>
                    <a:pt x="74721" y="33200"/>
                  </a:lnTo>
                  <a:lnTo>
                    <a:pt x="76679" y="34832"/>
                  </a:lnTo>
                  <a:lnTo>
                    <a:pt x="76679" y="34832"/>
                  </a:lnTo>
                  <a:lnTo>
                    <a:pt x="80349" y="37605"/>
                  </a:lnTo>
                  <a:lnTo>
                    <a:pt x="80349" y="37605"/>
                  </a:lnTo>
                  <a:lnTo>
                    <a:pt x="83694" y="40134"/>
                  </a:lnTo>
                  <a:lnTo>
                    <a:pt x="83694" y="40134"/>
                  </a:lnTo>
                  <a:lnTo>
                    <a:pt x="86957" y="42744"/>
                  </a:lnTo>
                  <a:lnTo>
                    <a:pt x="86957" y="42744"/>
                  </a:lnTo>
                  <a:lnTo>
                    <a:pt x="89894" y="45354"/>
                  </a:lnTo>
                  <a:lnTo>
                    <a:pt x="89894" y="45354"/>
                  </a:lnTo>
                  <a:lnTo>
                    <a:pt x="92585" y="47883"/>
                  </a:lnTo>
                  <a:lnTo>
                    <a:pt x="92585" y="47883"/>
                  </a:lnTo>
                  <a:lnTo>
                    <a:pt x="95033" y="50167"/>
                  </a:lnTo>
                  <a:lnTo>
                    <a:pt x="95033" y="50167"/>
                  </a:lnTo>
                  <a:lnTo>
                    <a:pt x="97235" y="52207"/>
                  </a:lnTo>
                  <a:lnTo>
                    <a:pt x="97235" y="52207"/>
                  </a:lnTo>
                  <a:lnTo>
                    <a:pt x="99193" y="54083"/>
                  </a:lnTo>
                  <a:lnTo>
                    <a:pt x="99193" y="54083"/>
                  </a:lnTo>
                  <a:lnTo>
                    <a:pt x="100987" y="55714"/>
                  </a:lnTo>
                  <a:lnTo>
                    <a:pt x="100987" y="55714"/>
                  </a:lnTo>
                  <a:lnTo>
                    <a:pt x="102619" y="57264"/>
                  </a:lnTo>
                  <a:lnTo>
                    <a:pt x="102619" y="57264"/>
                  </a:lnTo>
                  <a:lnTo>
                    <a:pt x="105392" y="60119"/>
                  </a:lnTo>
                  <a:lnTo>
                    <a:pt x="105392" y="60119"/>
                  </a:lnTo>
                  <a:lnTo>
                    <a:pt x="106698" y="61424"/>
                  </a:lnTo>
                  <a:lnTo>
                    <a:pt x="107840" y="62811"/>
                  </a:lnTo>
                  <a:lnTo>
                    <a:pt x="107840" y="62811"/>
                  </a:lnTo>
                  <a:lnTo>
                    <a:pt x="110042" y="65503"/>
                  </a:lnTo>
                  <a:lnTo>
                    <a:pt x="111918" y="68113"/>
                  </a:lnTo>
                  <a:lnTo>
                    <a:pt x="111918" y="68113"/>
                  </a:lnTo>
                  <a:lnTo>
                    <a:pt x="113468" y="70316"/>
                  </a:lnTo>
                  <a:lnTo>
                    <a:pt x="114692" y="72437"/>
                  </a:lnTo>
                  <a:lnTo>
                    <a:pt x="114692" y="72437"/>
                  </a:lnTo>
                  <a:lnTo>
                    <a:pt x="115834" y="74394"/>
                  </a:lnTo>
                  <a:lnTo>
                    <a:pt x="116731" y="76270"/>
                  </a:lnTo>
                  <a:lnTo>
                    <a:pt x="116731" y="76270"/>
                  </a:lnTo>
                  <a:lnTo>
                    <a:pt x="116976" y="76923"/>
                  </a:lnTo>
                  <a:lnTo>
                    <a:pt x="117139" y="77576"/>
                  </a:lnTo>
                  <a:lnTo>
                    <a:pt x="117220" y="78228"/>
                  </a:lnTo>
                  <a:lnTo>
                    <a:pt x="117139" y="78962"/>
                  </a:lnTo>
                  <a:lnTo>
                    <a:pt x="117139" y="78962"/>
                  </a:lnTo>
                  <a:lnTo>
                    <a:pt x="117057" y="79452"/>
                  </a:lnTo>
                  <a:lnTo>
                    <a:pt x="116894" y="80023"/>
                  </a:lnTo>
                  <a:lnTo>
                    <a:pt x="116731" y="80431"/>
                  </a:lnTo>
                  <a:lnTo>
                    <a:pt x="116405" y="80920"/>
                  </a:lnTo>
                  <a:lnTo>
                    <a:pt x="116078" y="81328"/>
                  </a:lnTo>
                  <a:lnTo>
                    <a:pt x="115752" y="81654"/>
                  </a:lnTo>
                  <a:lnTo>
                    <a:pt x="115263" y="82062"/>
                  </a:lnTo>
                  <a:lnTo>
                    <a:pt x="114773" y="82388"/>
                  </a:lnTo>
                  <a:lnTo>
                    <a:pt x="114773" y="82388"/>
                  </a:lnTo>
                  <a:lnTo>
                    <a:pt x="114202" y="82633"/>
                  </a:lnTo>
                  <a:lnTo>
                    <a:pt x="113550" y="82878"/>
                  </a:lnTo>
                  <a:lnTo>
                    <a:pt x="112163" y="83286"/>
                  </a:lnTo>
                  <a:lnTo>
                    <a:pt x="110613" y="83530"/>
                  </a:lnTo>
                  <a:lnTo>
                    <a:pt x="108818" y="83694"/>
                  </a:lnTo>
                  <a:lnTo>
                    <a:pt x="108818" y="83694"/>
                  </a:lnTo>
                  <a:lnTo>
                    <a:pt x="107269" y="83775"/>
                  </a:lnTo>
                  <a:lnTo>
                    <a:pt x="105719" y="83857"/>
                  </a:lnTo>
                  <a:lnTo>
                    <a:pt x="104169" y="83775"/>
                  </a:lnTo>
                  <a:lnTo>
                    <a:pt x="102700" y="83612"/>
                  </a:lnTo>
                  <a:lnTo>
                    <a:pt x="102700" y="83612"/>
                  </a:lnTo>
                  <a:lnTo>
                    <a:pt x="98296" y="83041"/>
                  </a:lnTo>
                  <a:lnTo>
                    <a:pt x="98296" y="83041"/>
                  </a:lnTo>
                  <a:lnTo>
                    <a:pt x="95277" y="82715"/>
                  </a:lnTo>
                  <a:lnTo>
                    <a:pt x="95277" y="82715"/>
                  </a:lnTo>
                  <a:lnTo>
                    <a:pt x="92912" y="82470"/>
                  </a:lnTo>
                  <a:lnTo>
                    <a:pt x="92912" y="82470"/>
                  </a:lnTo>
                  <a:lnTo>
                    <a:pt x="89812" y="82144"/>
                  </a:lnTo>
                  <a:lnTo>
                    <a:pt x="86631" y="81899"/>
                  </a:lnTo>
                  <a:lnTo>
                    <a:pt x="86631" y="81899"/>
                  </a:lnTo>
                  <a:lnTo>
                    <a:pt x="83368" y="81736"/>
                  </a:lnTo>
                  <a:lnTo>
                    <a:pt x="81736" y="81736"/>
                  </a:lnTo>
                  <a:lnTo>
                    <a:pt x="80186" y="81736"/>
                  </a:lnTo>
                  <a:lnTo>
                    <a:pt x="80186" y="81736"/>
                  </a:lnTo>
                  <a:lnTo>
                    <a:pt x="78392" y="81736"/>
                  </a:lnTo>
                  <a:lnTo>
                    <a:pt x="76679" y="81981"/>
                  </a:lnTo>
                  <a:lnTo>
                    <a:pt x="76679" y="81981"/>
                  </a:lnTo>
                  <a:lnTo>
                    <a:pt x="75374" y="82225"/>
                  </a:lnTo>
                  <a:lnTo>
                    <a:pt x="74150" y="82552"/>
                  </a:lnTo>
                  <a:lnTo>
                    <a:pt x="72926" y="82959"/>
                  </a:lnTo>
                  <a:lnTo>
                    <a:pt x="71784" y="83449"/>
                  </a:lnTo>
                  <a:lnTo>
                    <a:pt x="70561" y="84101"/>
                  </a:lnTo>
                  <a:lnTo>
                    <a:pt x="69419" y="84754"/>
                  </a:lnTo>
                  <a:lnTo>
                    <a:pt x="68358" y="85570"/>
                  </a:lnTo>
                  <a:lnTo>
                    <a:pt x="67216" y="86385"/>
                  </a:lnTo>
                  <a:lnTo>
                    <a:pt x="67216" y="86385"/>
                  </a:lnTo>
                  <a:lnTo>
                    <a:pt x="65095" y="88669"/>
                  </a:lnTo>
                  <a:lnTo>
                    <a:pt x="63138" y="91035"/>
                  </a:lnTo>
                  <a:lnTo>
                    <a:pt x="63138" y="91035"/>
                  </a:lnTo>
                  <a:lnTo>
                    <a:pt x="59222" y="95766"/>
                  </a:lnTo>
                  <a:lnTo>
                    <a:pt x="59222" y="95766"/>
                  </a:lnTo>
                  <a:lnTo>
                    <a:pt x="57264" y="97969"/>
                  </a:lnTo>
                  <a:lnTo>
                    <a:pt x="55307" y="100008"/>
                  </a:lnTo>
                  <a:lnTo>
                    <a:pt x="55307" y="100008"/>
                  </a:lnTo>
                  <a:lnTo>
                    <a:pt x="54328" y="100905"/>
                  </a:lnTo>
                  <a:lnTo>
                    <a:pt x="53349" y="101721"/>
                  </a:lnTo>
                  <a:lnTo>
                    <a:pt x="52370" y="102455"/>
                  </a:lnTo>
                  <a:lnTo>
                    <a:pt x="51310" y="103189"/>
                  </a:lnTo>
                  <a:lnTo>
                    <a:pt x="51310" y="103189"/>
                  </a:lnTo>
                  <a:lnTo>
                    <a:pt x="50331" y="103760"/>
                  </a:lnTo>
                  <a:lnTo>
                    <a:pt x="49352" y="104250"/>
                  </a:lnTo>
                  <a:lnTo>
                    <a:pt x="48373" y="104658"/>
                  </a:lnTo>
                  <a:lnTo>
                    <a:pt x="47394" y="104902"/>
                  </a:lnTo>
                  <a:lnTo>
                    <a:pt x="46497" y="105066"/>
                  </a:lnTo>
                  <a:lnTo>
                    <a:pt x="45518" y="105066"/>
                  </a:lnTo>
                  <a:lnTo>
                    <a:pt x="44539" y="104984"/>
                  </a:lnTo>
                  <a:lnTo>
                    <a:pt x="43642" y="104821"/>
                  </a:lnTo>
                  <a:lnTo>
                    <a:pt x="43642" y="104821"/>
                  </a:lnTo>
                  <a:lnTo>
                    <a:pt x="42663" y="104413"/>
                  </a:lnTo>
                  <a:lnTo>
                    <a:pt x="41765" y="103924"/>
                  </a:lnTo>
                  <a:lnTo>
                    <a:pt x="40868" y="103271"/>
                  </a:lnTo>
                  <a:lnTo>
                    <a:pt x="39971" y="102374"/>
                  </a:lnTo>
                  <a:lnTo>
                    <a:pt x="39971" y="102374"/>
                  </a:lnTo>
                  <a:lnTo>
                    <a:pt x="39074" y="101395"/>
                  </a:lnTo>
                  <a:lnTo>
                    <a:pt x="38258" y="100253"/>
                  </a:lnTo>
                  <a:lnTo>
                    <a:pt x="37361" y="98866"/>
                  </a:lnTo>
                  <a:lnTo>
                    <a:pt x="36545" y="97398"/>
                  </a:lnTo>
                  <a:lnTo>
                    <a:pt x="36545" y="97398"/>
                  </a:lnTo>
                  <a:lnTo>
                    <a:pt x="35648" y="95114"/>
                  </a:lnTo>
                  <a:lnTo>
                    <a:pt x="34832" y="92748"/>
                  </a:lnTo>
                  <a:lnTo>
                    <a:pt x="34832" y="92748"/>
                  </a:lnTo>
                  <a:lnTo>
                    <a:pt x="34098" y="90219"/>
                  </a:lnTo>
                  <a:lnTo>
                    <a:pt x="33363" y="87527"/>
                  </a:lnTo>
                  <a:lnTo>
                    <a:pt x="33363" y="87527"/>
                  </a:lnTo>
                  <a:lnTo>
                    <a:pt x="32792" y="84672"/>
                  </a:lnTo>
                  <a:lnTo>
                    <a:pt x="32792" y="84672"/>
                  </a:lnTo>
                  <a:lnTo>
                    <a:pt x="32303" y="81491"/>
                  </a:lnTo>
                  <a:lnTo>
                    <a:pt x="32303" y="81491"/>
                  </a:lnTo>
                  <a:lnTo>
                    <a:pt x="31650" y="78065"/>
                  </a:lnTo>
                  <a:lnTo>
                    <a:pt x="31650" y="78065"/>
                  </a:lnTo>
                  <a:lnTo>
                    <a:pt x="30916" y="74150"/>
                  </a:lnTo>
                  <a:lnTo>
                    <a:pt x="30916" y="74150"/>
                  </a:lnTo>
                  <a:lnTo>
                    <a:pt x="30427" y="72192"/>
                  </a:lnTo>
                  <a:lnTo>
                    <a:pt x="29856" y="69989"/>
                  </a:lnTo>
                  <a:lnTo>
                    <a:pt x="29856" y="69989"/>
                  </a:lnTo>
                  <a:lnTo>
                    <a:pt x="29040" y="67705"/>
                  </a:lnTo>
                  <a:lnTo>
                    <a:pt x="28143" y="65095"/>
                  </a:lnTo>
                  <a:lnTo>
                    <a:pt x="28143" y="65095"/>
                  </a:lnTo>
                  <a:lnTo>
                    <a:pt x="27082" y="62403"/>
                  </a:lnTo>
                  <a:lnTo>
                    <a:pt x="25859" y="59630"/>
                  </a:lnTo>
                  <a:lnTo>
                    <a:pt x="25859" y="59630"/>
                  </a:lnTo>
                  <a:lnTo>
                    <a:pt x="23330" y="53920"/>
                  </a:lnTo>
                  <a:lnTo>
                    <a:pt x="23330" y="53920"/>
                  </a:lnTo>
                  <a:lnTo>
                    <a:pt x="20883" y="48454"/>
                  </a:lnTo>
                  <a:lnTo>
                    <a:pt x="20883" y="48454"/>
                  </a:lnTo>
                  <a:lnTo>
                    <a:pt x="18517" y="43152"/>
                  </a:lnTo>
                  <a:lnTo>
                    <a:pt x="18517" y="43152"/>
                  </a:lnTo>
                  <a:lnTo>
                    <a:pt x="16070" y="37768"/>
                  </a:lnTo>
                  <a:lnTo>
                    <a:pt x="16070" y="37768"/>
                  </a:lnTo>
                  <a:lnTo>
                    <a:pt x="14765" y="34995"/>
                  </a:lnTo>
                  <a:lnTo>
                    <a:pt x="14765" y="34995"/>
                  </a:lnTo>
                  <a:lnTo>
                    <a:pt x="13460" y="32140"/>
                  </a:lnTo>
                  <a:lnTo>
                    <a:pt x="13460" y="32140"/>
                  </a:lnTo>
                  <a:lnTo>
                    <a:pt x="10931" y="26674"/>
                  </a:lnTo>
                  <a:lnTo>
                    <a:pt x="10931" y="26674"/>
                  </a:lnTo>
                  <a:lnTo>
                    <a:pt x="8810" y="21617"/>
                  </a:lnTo>
                  <a:lnTo>
                    <a:pt x="8810" y="21617"/>
                  </a:lnTo>
                  <a:lnTo>
                    <a:pt x="6934" y="17212"/>
                  </a:lnTo>
                  <a:lnTo>
                    <a:pt x="6934" y="17212"/>
                  </a:lnTo>
                  <a:lnTo>
                    <a:pt x="5302" y="13378"/>
                  </a:lnTo>
                  <a:lnTo>
                    <a:pt x="5302" y="13378"/>
                  </a:lnTo>
                  <a:lnTo>
                    <a:pt x="3834" y="9952"/>
                  </a:lnTo>
                  <a:lnTo>
                    <a:pt x="2529" y="6689"/>
                  </a:lnTo>
                  <a:lnTo>
                    <a:pt x="2529" y="6689"/>
                  </a:lnTo>
                  <a:lnTo>
                    <a:pt x="1387" y="3426"/>
                  </a:lnTo>
                  <a:lnTo>
                    <a:pt x="326" y="82"/>
                  </a:lnTo>
                  <a:lnTo>
                    <a:pt x="326" y="82"/>
                  </a:lnTo>
                  <a:lnTo>
                    <a:pt x="245" y="0"/>
                  </a:lnTo>
                  <a:lnTo>
                    <a:pt x="0" y="0"/>
                  </a:lnTo>
                  <a:lnTo>
                    <a:pt x="0" y="5466"/>
                  </a:lnTo>
                  <a:lnTo>
                    <a:pt x="0" y="5466"/>
                  </a:lnTo>
                  <a:lnTo>
                    <a:pt x="1224" y="8728"/>
                  </a:lnTo>
                  <a:lnTo>
                    <a:pt x="1224" y="8728"/>
                  </a:lnTo>
                  <a:lnTo>
                    <a:pt x="2692" y="12236"/>
                  </a:lnTo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136"/>
            <p:cNvSpPr/>
            <p:nvPr/>
          </p:nvSpPr>
          <p:spPr>
            <a:xfrm>
              <a:off x="470600" y="1385100"/>
              <a:ext cx="1674300" cy="1882300"/>
            </a:xfrm>
            <a:custGeom>
              <a:rect b="b" l="l" r="r" t="t"/>
              <a:pathLst>
                <a:path extrusionOk="0" fill="none" h="75292" w="66972">
                  <a:moveTo>
                    <a:pt x="4242" y="13867"/>
                  </a:moveTo>
                  <a:lnTo>
                    <a:pt x="4242" y="13867"/>
                  </a:lnTo>
                  <a:lnTo>
                    <a:pt x="6037" y="19088"/>
                  </a:lnTo>
                  <a:lnTo>
                    <a:pt x="6037" y="19088"/>
                  </a:lnTo>
                  <a:lnTo>
                    <a:pt x="7750" y="23901"/>
                  </a:lnTo>
                  <a:lnTo>
                    <a:pt x="7994" y="24553"/>
                  </a:lnTo>
                  <a:lnTo>
                    <a:pt x="7994" y="24553"/>
                  </a:lnTo>
                  <a:lnTo>
                    <a:pt x="10034" y="29448"/>
                  </a:lnTo>
                  <a:lnTo>
                    <a:pt x="10442" y="30345"/>
                  </a:lnTo>
                  <a:lnTo>
                    <a:pt x="10442" y="30345"/>
                  </a:lnTo>
                  <a:lnTo>
                    <a:pt x="11910" y="33690"/>
                  </a:lnTo>
                  <a:lnTo>
                    <a:pt x="11910" y="33690"/>
                  </a:lnTo>
                  <a:lnTo>
                    <a:pt x="13705" y="37605"/>
                  </a:lnTo>
                  <a:lnTo>
                    <a:pt x="13705" y="37605"/>
                  </a:lnTo>
                  <a:lnTo>
                    <a:pt x="15499" y="41357"/>
                  </a:lnTo>
                  <a:lnTo>
                    <a:pt x="15499" y="41357"/>
                  </a:lnTo>
                  <a:lnTo>
                    <a:pt x="17457" y="45354"/>
                  </a:lnTo>
                  <a:lnTo>
                    <a:pt x="17457" y="45354"/>
                  </a:lnTo>
                  <a:lnTo>
                    <a:pt x="19578" y="49596"/>
                  </a:lnTo>
                  <a:lnTo>
                    <a:pt x="19578" y="49596"/>
                  </a:lnTo>
                  <a:lnTo>
                    <a:pt x="21780" y="54083"/>
                  </a:lnTo>
                  <a:lnTo>
                    <a:pt x="22596" y="55633"/>
                  </a:lnTo>
                  <a:lnTo>
                    <a:pt x="22596" y="55633"/>
                  </a:lnTo>
                  <a:lnTo>
                    <a:pt x="23983" y="58488"/>
                  </a:lnTo>
                  <a:lnTo>
                    <a:pt x="23983" y="58488"/>
                  </a:lnTo>
                  <a:lnTo>
                    <a:pt x="25125" y="60772"/>
                  </a:lnTo>
                  <a:lnTo>
                    <a:pt x="25125" y="60772"/>
                  </a:lnTo>
                  <a:lnTo>
                    <a:pt x="26267" y="63056"/>
                  </a:lnTo>
                  <a:lnTo>
                    <a:pt x="26267" y="63056"/>
                  </a:lnTo>
                  <a:lnTo>
                    <a:pt x="27409" y="65340"/>
                  </a:lnTo>
                  <a:lnTo>
                    <a:pt x="27980" y="66645"/>
                  </a:lnTo>
                  <a:lnTo>
                    <a:pt x="27980" y="66645"/>
                  </a:lnTo>
                  <a:lnTo>
                    <a:pt x="29285" y="69500"/>
                  </a:lnTo>
                  <a:lnTo>
                    <a:pt x="30427" y="71702"/>
                  </a:lnTo>
                  <a:lnTo>
                    <a:pt x="30427" y="71702"/>
                  </a:lnTo>
                  <a:lnTo>
                    <a:pt x="31080" y="72926"/>
                  </a:lnTo>
                  <a:lnTo>
                    <a:pt x="31814" y="73905"/>
                  </a:lnTo>
                  <a:lnTo>
                    <a:pt x="32222" y="74313"/>
                  </a:lnTo>
                  <a:lnTo>
                    <a:pt x="32629" y="74639"/>
                  </a:lnTo>
                  <a:lnTo>
                    <a:pt x="33037" y="74884"/>
                  </a:lnTo>
                  <a:lnTo>
                    <a:pt x="33527" y="75128"/>
                  </a:lnTo>
                  <a:lnTo>
                    <a:pt x="33527" y="75128"/>
                  </a:lnTo>
                  <a:lnTo>
                    <a:pt x="34261" y="75292"/>
                  </a:lnTo>
                  <a:lnTo>
                    <a:pt x="35077" y="75292"/>
                  </a:lnTo>
                  <a:lnTo>
                    <a:pt x="35077" y="75292"/>
                  </a:lnTo>
                  <a:lnTo>
                    <a:pt x="35566" y="75292"/>
                  </a:lnTo>
                  <a:lnTo>
                    <a:pt x="36137" y="75128"/>
                  </a:lnTo>
                  <a:lnTo>
                    <a:pt x="36708" y="74884"/>
                  </a:lnTo>
                  <a:lnTo>
                    <a:pt x="37279" y="74639"/>
                  </a:lnTo>
                  <a:lnTo>
                    <a:pt x="37279" y="74557"/>
                  </a:lnTo>
                  <a:lnTo>
                    <a:pt x="37279" y="74557"/>
                  </a:lnTo>
                  <a:lnTo>
                    <a:pt x="38584" y="73986"/>
                  </a:lnTo>
                  <a:lnTo>
                    <a:pt x="39889" y="73089"/>
                  </a:lnTo>
                  <a:lnTo>
                    <a:pt x="39889" y="73089"/>
                  </a:lnTo>
                  <a:lnTo>
                    <a:pt x="41195" y="72110"/>
                  </a:lnTo>
                  <a:lnTo>
                    <a:pt x="42581" y="70887"/>
                  </a:lnTo>
                  <a:lnTo>
                    <a:pt x="42581" y="70887"/>
                  </a:lnTo>
                  <a:lnTo>
                    <a:pt x="45355" y="68521"/>
                  </a:lnTo>
                  <a:lnTo>
                    <a:pt x="45355" y="68521"/>
                  </a:lnTo>
                  <a:lnTo>
                    <a:pt x="47394" y="66645"/>
                  </a:lnTo>
                  <a:lnTo>
                    <a:pt x="48047" y="66155"/>
                  </a:lnTo>
                  <a:lnTo>
                    <a:pt x="48047" y="66155"/>
                  </a:lnTo>
                  <a:lnTo>
                    <a:pt x="50576" y="63953"/>
                  </a:lnTo>
                  <a:lnTo>
                    <a:pt x="50576" y="63953"/>
                  </a:lnTo>
                  <a:lnTo>
                    <a:pt x="52044" y="62648"/>
                  </a:lnTo>
                  <a:lnTo>
                    <a:pt x="52044" y="62648"/>
                  </a:lnTo>
                  <a:lnTo>
                    <a:pt x="52941" y="62077"/>
                  </a:lnTo>
                  <a:lnTo>
                    <a:pt x="53838" y="61587"/>
                  </a:lnTo>
                  <a:lnTo>
                    <a:pt x="53838" y="61587"/>
                  </a:lnTo>
                  <a:lnTo>
                    <a:pt x="55307" y="61016"/>
                  </a:lnTo>
                  <a:lnTo>
                    <a:pt x="55307" y="61016"/>
                  </a:lnTo>
                  <a:lnTo>
                    <a:pt x="56612" y="60690"/>
                  </a:lnTo>
                  <a:lnTo>
                    <a:pt x="57836" y="60445"/>
                  </a:lnTo>
                  <a:lnTo>
                    <a:pt x="57836" y="60445"/>
                  </a:lnTo>
                  <a:lnTo>
                    <a:pt x="59141" y="60364"/>
                  </a:lnTo>
                  <a:lnTo>
                    <a:pt x="60446" y="60282"/>
                  </a:lnTo>
                  <a:lnTo>
                    <a:pt x="60446" y="60282"/>
                  </a:lnTo>
                  <a:lnTo>
                    <a:pt x="63056" y="60201"/>
                  </a:lnTo>
                  <a:lnTo>
                    <a:pt x="63138" y="60282"/>
                  </a:lnTo>
                  <a:lnTo>
                    <a:pt x="63138" y="60282"/>
                  </a:lnTo>
                  <a:lnTo>
                    <a:pt x="64117" y="60119"/>
                  </a:lnTo>
                  <a:lnTo>
                    <a:pt x="64932" y="59956"/>
                  </a:lnTo>
                  <a:lnTo>
                    <a:pt x="65585" y="59548"/>
                  </a:lnTo>
                  <a:lnTo>
                    <a:pt x="66156" y="59059"/>
                  </a:lnTo>
                  <a:lnTo>
                    <a:pt x="66156" y="59059"/>
                  </a:lnTo>
                  <a:lnTo>
                    <a:pt x="66564" y="58406"/>
                  </a:lnTo>
                  <a:lnTo>
                    <a:pt x="66809" y="57672"/>
                  </a:lnTo>
                  <a:lnTo>
                    <a:pt x="66972" y="56775"/>
                  </a:lnTo>
                  <a:lnTo>
                    <a:pt x="66972" y="55796"/>
                  </a:lnTo>
                  <a:lnTo>
                    <a:pt x="66972" y="55796"/>
                  </a:lnTo>
                  <a:lnTo>
                    <a:pt x="66890" y="54817"/>
                  </a:lnTo>
                  <a:lnTo>
                    <a:pt x="66564" y="53756"/>
                  </a:lnTo>
                  <a:lnTo>
                    <a:pt x="66238" y="52614"/>
                  </a:lnTo>
                  <a:lnTo>
                    <a:pt x="65748" y="51472"/>
                  </a:lnTo>
                  <a:lnTo>
                    <a:pt x="65748" y="51472"/>
                  </a:lnTo>
                  <a:lnTo>
                    <a:pt x="65096" y="50330"/>
                  </a:lnTo>
                  <a:lnTo>
                    <a:pt x="64361" y="49270"/>
                  </a:lnTo>
                  <a:lnTo>
                    <a:pt x="64361" y="49270"/>
                  </a:lnTo>
                  <a:lnTo>
                    <a:pt x="63464" y="48128"/>
                  </a:lnTo>
                  <a:lnTo>
                    <a:pt x="62485" y="47067"/>
                  </a:lnTo>
                  <a:lnTo>
                    <a:pt x="62485" y="47067"/>
                  </a:lnTo>
                  <a:lnTo>
                    <a:pt x="62077" y="46660"/>
                  </a:lnTo>
                  <a:lnTo>
                    <a:pt x="62077" y="46660"/>
                  </a:lnTo>
                  <a:lnTo>
                    <a:pt x="60201" y="44457"/>
                  </a:lnTo>
                  <a:lnTo>
                    <a:pt x="60201" y="44457"/>
                  </a:lnTo>
                  <a:lnTo>
                    <a:pt x="58080" y="42092"/>
                  </a:lnTo>
                  <a:lnTo>
                    <a:pt x="58080" y="42092"/>
                  </a:lnTo>
                  <a:lnTo>
                    <a:pt x="55388" y="39400"/>
                  </a:lnTo>
                  <a:lnTo>
                    <a:pt x="55388" y="39400"/>
                  </a:lnTo>
                  <a:lnTo>
                    <a:pt x="51554" y="35647"/>
                  </a:lnTo>
                  <a:lnTo>
                    <a:pt x="51554" y="35647"/>
                  </a:lnTo>
                  <a:lnTo>
                    <a:pt x="48699" y="32303"/>
                  </a:lnTo>
                  <a:lnTo>
                    <a:pt x="48699" y="32303"/>
                  </a:lnTo>
                  <a:lnTo>
                    <a:pt x="46823" y="29774"/>
                  </a:lnTo>
                  <a:lnTo>
                    <a:pt x="46823" y="29774"/>
                  </a:lnTo>
                  <a:lnTo>
                    <a:pt x="44458" y="26674"/>
                  </a:lnTo>
                  <a:lnTo>
                    <a:pt x="44458" y="26674"/>
                  </a:lnTo>
                  <a:lnTo>
                    <a:pt x="41684" y="22514"/>
                  </a:lnTo>
                  <a:lnTo>
                    <a:pt x="41521" y="22106"/>
                  </a:lnTo>
                  <a:lnTo>
                    <a:pt x="41521" y="22106"/>
                  </a:lnTo>
                  <a:lnTo>
                    <a:pt x="38176" y="16804"/>
                  </a:lnTo>
                  <a:lnTo>
                    <a:pt x="38176" y="16804"/>
                  </a:lnTo>
                  <a:lnTo>
                    <a:pt x="36137" y="13296"/>
                  </a:lnTo>
                  <a:lnTo>
                    <a:pt x="36137" y="13296"/>
                  </a:lnTo>
                  <a:lnTo>
                    <a:pt x="35077" y="11339"/>
                  </a:lnTo>
                  <a:lnTo>
                    <a:pt x="34098" y="9463"/>
                  </a:lnTo>
                  <a:lnTo>
                    <a:pt x="34098" y="9463"/>
                  </a:lnTo>
                  <a:lnTo>
                    <a:pt x="33201" y="7586"/>
                  </a:lnTo>
                  <a:lnTo>
                    <a:pt x="32303" y="5547"/>
                  </a:lnTo>
                  <a:lnTo>
                    <a:pt x="32303" y="5547"/>
                  </a:lnTo>
                  <a:lnTo>
                    <a:pt x="31487" y="3508"/>
                  </a:lnTo>
                  <a:lnTo>
                    <a:pt x="30753" y="1387"/>
                  </a:lnTo>
                  <a:lnTo>
                    <a:pt x="30753" y="1387"/>
                  </a:lnTo>
                  <a:lnTo>
                    <a:pt x="30264" y="0"/>
                  </a:lnTo>
                  <a:lnTo>
                    <a:pt x="28959" y="0"/>
                  </a:lnTo>
                  <a:lnTo>
                    <a:pt x="28959" y="0"/>
                  </a:lnTo>
                  <a:lnTo>
                    <a:pt x="30182" y="3426"/>
                  </a:lnTo>
                  <a:lnTo>
                    <a:pt x="30182" y="3426"/>
                  </a:lnTo>
                  <a:lnTo>
                    <a:pt x="30998" y="5547"/>
                  </a:lnTo>
                  <a:lnTo>
                    <a:pt x="31814" y="7586"/>
                  </a:lnTo>
                  <a:lnTo>
                    <a:pt x="31814" y="7586"/>
                  </a:lnTo>
                  <a:lnTo>
                    <a:pt x="32793" y="9544"/>
                  </a:lnTo>
                  <a:lnTo>
                    <a:pt x="33772" y="11583"/>
                  </a:lnTo>
                  <a:lnTo>
                    <a:pt x="33772" y="11583"/>
                  </a:lnTo>
                  <a:lnTo>
                    <a:pt x="35566" y="15009"/>
                  </a:lnTo>
                  <a:lnTo>
                    <a:pt x="35566" y="15009"/>
                  </a:lnTo>
                  <a:lnTo>
                    <a:pt x="37442" y="18191"/>
                  </a:lnTo>
                  <a:lnTo>
                    <a:pt x="40705" y="23656"/>
                  </a:lnTo>
                  <a:lnTo>
                    <a:pt x="40705" y="23656"/>
                  </a:lnTo>
                  <a:lnTo>
                    <a:pt x="43397" y="27898"/>
                  </a:lnTo>
                  <a:lnTo>
                    <a:pt x="43397" y="27898"/>
                  </a:lnTo>
                  <a:lnTo>
                    <a:pt x="45681" y="31161"/>
                  </a:lnTo>
                  <a:lnTo>
                    <a:pt x="45681" y="31161"/>
                  </a:lnTo>
                  <a:lnTo>
                    <a:pt x="47394" y="33526"/>
                  </a:lnTo>
                  <a:lnTo>
                    <a:pt x="49026" y="35484"/>
                  </a:lnTo>
                  <a:lnTo>
                    <a:pt x="49026" y="35484"/>
                  </a:lnTo>
                  <a:lnTo>
                    <a:pt x="51228" y="38095"/>
                  </a:lnTo>
                  <a:lnTo>
                    <a:pt x="51228" y="38095"/>
                  </a:lnTo>
                  <a:lnTo>
                    <a:pt x="53186" y="40297"/>
                  </a:lnTo>
                  <a:lnTo>
                    <a:pt x="53757" y="40868"/>
                  </a:lnTo>
                  <a:lnTo>
                    <a:pt x="53757" y="40868"/>
                  </a:lnTo>
                  <a:lnTo>
                    <a:pt x="55633" y="42989"/>
                  </a:lnTo>
                  <a:lnTo>
                    <a:pt x="55633" y="42989"/>
                  </a:lnTo>
                  <a:lnTo>
                    <a:pt x="57020" y="44620"/>
                  </a:lnTo>
                  <a:lnTo>
                    <a:pt x="58243" y="46252"/>
                  </a:lnTo>
                  <a:lnTo>
                    <a:pt x="58243" y="46252"/>
                  </a:lnTo>
                  <a:lnTo>
                    <a:pt x="59222" y="47720"/>
                  </a:lnTo>
                  <a:lnTo>
                    <a:pt x="59956" y="49025"/>
                  </a:lnTo>
                  <a:lnTo>
                    <a:pt x="59956" y="49025"/>
                  </a:lnTo>
                  <a:lnTo>
                    <a:pt x="60527" y="50086"/>
                  </a:lnTo>
                  <a:lnTo>
                    <a:pt x="60854" y="51065"/>
                  </a:lnTo>
                  <a:lnTo>
                    <a:pt x="60854" y="51065"/>
                  </a:lnTo>
                  <a:lnTo>
                    <a:pt x="61017" y="51880"/>
                  </a:lnTo>
                  <a:lnTo>
                    <a:pt x="61098" y="52614"/>
                  </a:lnTo>
                  <a:lnTo>
                    <a:pt x="61017" y="53349"/>
                  </a:lnTo>
                  <a:lnTo>
                    <a:pt x="60772" y="53920"/>
                  </a:lnTo>
                  <a:lnTo>
                    <a:pt x="60772" y="53920"/>
                  </a:lnTo>
                  <a:lnTo>
                    <a:pt x="60527" y="54409"/>
                  </a:lnTo>
                  <a:lnTo>
                    <a:pt x="60120" y="54898"/>
                  </a:lnTo>
                  <a:lnTo>
                    <a:pt x="59630" y="55225"/>
                  </a:lnTo>
                  <a:lnTo>
                    <a:pt x="58978" y="55633"/>
                  </a:lnTo>
                  <a:lnTo>
                    <a:pt x="58978" y="55633"/>
                  </a:lnTo>
                  <a:lnTo>
                    <a:pt x="58243" y="55877"/>
                  </a:lnTo>
                  <a:lnTo>
                    <a:pt x="58243" y="55877"/>
                  </a:lnTo>
                  <a:lnTo>
                    <a:pt x="57101" y="56285"/>
                  </a:lnTo>
                  <a:lnTo>
                    <a:pt x="55878" y="56775"/>
                  </a:lnTo>
                  <a:lnTo>
                    <a:pt x="55878" y="56775"/>
                  </a:lnTo>
                  <a:lnTo>
                    <a:pt x="54083" y="57590"/>
                  </a:lnTo>
                  <a:lnTo>
                    <a:pt x="52289" y="58569"/>
                  </a:lnTo>
                  <a:lnTo>
                    <a:pt x="52289" y="58569"/>
                  </a:lnTo>
                  <a:lnTo>
                    <a:pt x="51310" y="59140"/>
                  </a:lnTo>
                  <a:lnTo>
                    <a:pt x="50168" y="59874"/>
                  </a:lnTo>
                  <a:lnTo>
                    <a:pt x="49107" y="60772"/>
                  </a:lnTo>
                  <a:lnTo>
                    <a:pt x="47884" y="61751"/>
                  </a:lnTo>
                  <a:lnTo>
                    <a:pt x="47884" y="61751"/>
                  </a:lnTo>
                  <a:lnTo>
                    <a:pt x="45518" y="63627"/>
                  </a:lnTo>
                  <a:lnTo>
                    <a:pt x="45518" y="63627"/>
                  </a:lnTo>
                  <a:lnTo>
                    <a:pt x="43071" y="65666"/>
                  </a:lnTo>
                  <a:lnTo>
                    <a:pt x="43071" y="65666"/>
                  </a:lnTo>
                  <a:lnTo>
                    <a:pt x="41847" y="66482"/>
                  </a:lnTo>
                  <a:lnTo>
                    <a:pt x="40705" y="67297"/>
                  </a:lnTo>
                  <a:lnTo>
                    <a:pt x="39482" y="67950"/>
                  </a:lnTo>
                  <a:lnTo>
                    <a:pt x="38258" y="68439"/>
                  </a:lnTo>
                  <a:lnTo>
                    <a:pt x="38258" y="68439"/>
                  </a:lnTo>
                  <a:lnTo>
                    <a:pt x="37116" y="68766"/>
                  </a:lnTo>
                  <a:lnTo>
                    <a:pt x="35974" y="69010"/>
                  </a:lnTo>
                  <a:lnTo>
                    <a:pt x="35403" y="69010"/>
                  </a:lnTo>
                  <a:lnTo>
                    <a:pt x="34832" y="68929"/>
                  </a:lnTo>
                  <a:lnTo>
                    <a:pt x="34261" y="68847"/>
                  </a:lnTo>
                  <a:lnTo>
                    <a:pt x="33772" y="68684"/>
                  </a:lnTo>
                  <a:lnTo>
                    <a:pt x="33772" y="68684"/>
                  </a:lnTo>
                  <a:lnTo>
                    <a:pt x="32956" y="68032"/>
                  </a:lnTo>
                  <a:lnTo>
                    <a:pt x="32140" y="67216"/>
                  </a:lnTo>
                  <a:lnTo>
                    <a:pt x="31324" y="66155"/>
                  </a:lnTo>
                  <a:lnTo>
                    <a:pt x="30427" y="64850"/>
                  </a:lnTo>
                  <a:lnTo>
                    <a:pt x="30427" y="64850"/>
                  </a:lnTo>
                  <a:lnTo>
                    <a:pt x="28143" y="61261"/>
                  </a:lnTo>
                  <a:lnTo>
                    <a:pt x="28143" y="61261"/>
                  </a:lnTo>
                  <a:lnTo>
                    <a:pt x="26756" y="58896"/>
                  </a:lnTo>
                  <a:lnTo>
                    <a:pt x="25288" y="56285"/>
                  </a:lnTo>
                  <a:lnTo>
                    <a:pt x="25288" y="56285"/>
                  </a:lnTo>
                  <a:lnTo>
                    <a:pt x="23738" y="53430"/>
                  </a:lnTo>
                  <a:lnTo>
                    <a:pt x="23412" y="52941"/>
                  </a:lnTo>
                  <a:lnTo>
                    <a:pt x="23412" y="52941"/>
                  </a:lnTo>
                  <a:lnTo>
                    <a:pt x="21536" y="49433"/>
                  </a:lnTo>
                  <a:lnTo>
                    <a:pt x="21536" y="49433"/>
                  </a:lnTo>
                  <a:lnTo>
                    <a:pt x="19659" y="45925"/>
                  </a:lnTo>
                  <a:lnTo>
                    <a:pt x="19659" y="45925"/>
                  </a:lnTo>
                  <a:lnTo>
                    <a:pt x="18354" y="43560"/>
                  </a:lnTo>
                  <a:lnTo>
                    <a:pt x="17865" y="42581"/>
                  </a:lnTo>
                  <a:lnTo>
                    <a:pt x="17865" y="42581"/>
                  </a:lnTo>
                  <a:lnTo>
                    <a:pt x="16233" y="39481"/>
                  </a:lnTo>
                  <a:lnTo>
                    <a:pt x="16233" y="39481"/>
                  </a:lnTo>
                  <a:lnTo>
                    <a:pt x="14683" y="36381"/>
                  </a:lnTo>
                  <a:lnTo>
                    <a:pt x="14683" y="36381"/>
                  </a:lnTo>
                  <a:lnTo>
                    <a:pt x="13215" y="33119"/>
                  </a:lnTo>
                  <a:lnTo>
                    <a:pt x="13215" y="33119"/>
                  </a:lnTo>
                  <a:lnTo>
                    <a:pt x="11665" y="29774"/>
                  </a:lnTo>
                  <a:lnTo>
                    <a:pt x="11665" y="29774"/>
                  </a:lnTo>
                  <a:lnTo>
                    <a:pt x="9871" y="25451"/>
                  </a:lnTo>
                  <a:lnTo>
                    <a:pt x="9871" y="25451"/>
                  </a:lnTo>
                  <a:lnTo>
                    <a:pt x="8239" y="20801"/>
                  </a:lnTo>
                  <a:lnTo>
                    <a:pt x="8239" y="20801"/>
                  </a:lnTo>
                  <a:lnTo>
                    <a:pt x="5139" y="11583"/>
                  </a:lnTo>
                  <a:lnTo>
                    <a:pt x="5139" y="11583"/>
                  </a:lnTo>
                  <a:lnTo>
                    <a:pt x="2611" y="3345"/>
                  </a:lnTo>
                  <a:lnTo>
                    <a:pt x="2611" y="3345"/>
                  </a:lnTo>
                  <a:lnTo>
                    <a:pt x="163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87" y="4568"/>
                  </a:lnTo>
                  <a:lnTo>
                    <a:pt x="1387" y="4568"/>
                  </a:lnTo>
                  <a:lnTo>
                    <a:pt x="2774" y="8973"/>
                  </a:lnTo>
                  <a:lnTo>
                    <a:pt x="4242" y="13867"/>
                  </a:lnTo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136"/>
            <p:cNvSpPr/>
            <p:nvPr/>
          </p:nvSpPr>
          <p:spPr>
            <a:xfrm>
              <a:off x="348225" y="1385100"/>
              <a:ext cx="2396250" cy="2269775"/>
            </a:xfrm>
            <a:custGeom>
              <a:rect b="b" l="l" r="r" t="t"/>
              <a:pathLst>
                <a:path extrusionOk="0" fill="none" h="90791" w="95850">
                  <a:moveTo>
                    <a:pt x="1959" y="5873"/>
                  </a:moveTo>
                  <a:lnTo>
                    <a:pt x="1959" y="5873"/>
                  </a:lnTo>
                  <a:lnTo>
                    <a:pt x="4324" y="11747"/>
                  </a:lnTo>
                  <a:lnTo>
                    <a:pt x="4324" y="11747"/>
                  </a:lnTo>
                  <a:lnTo>
                    <a:pt x="7261" y="19333"/>
                  </a:lnTo>
                  <a:lnTo>
                    <a:pt x="7261" y="19333"/>
                  </a:lnTo>
                  <a:lnTo>
                    <a:pt x="9056" y="23819"/>
                  </a:lnTo>
                  <a:lnTo>
                    <a:pt x="9056" y="23819"/>
                  </a:lnTo>
                  <a:lnTo>
                    <a:pt x="11095" y="28551"/>
                  </a:lnTo>
                  <a:lnTo>
                    <a:pt x="11095" y="28551"/>
                  </a:lnTo>
                  <a:lnTo>
                    <a:pt x="13297" y="33526"/>
                  </a:lnTo>
                  <a:lnTo>
                    <a:pt x="13297" y="33526"/>
                  </a:lnTo>
                  <a:lnTo>
                    <a:pt x="15337" y="38095"/>
                  </a:lnTo>
                  <a:lnTo>
                    <a:pt x="15337" y="38095"/>
                  </a:lnTo>
                  <a:lnTo>
                    <a:pt x="17294" y="42336"/>
                  </a:lnTo>
                  <a:lnTo>
                    <a:pt x="17294" y="42336"/>
                  </a:lnTo>
                  <a:lnTo>
                    <a:pt x="19171" y="46578"/>
                  </a:lnTo>
                  <a:lnTo>
                    <a:pt x="21291" y="51146"/>
                  </a:lnTo>
                  <a:lnTo>
                    <a:pt x="21291" y="51146"/>
                  </a:lnTo>
                  <a:lnTo>
                    <a:pt x="23576" y="55959"/>
                  </a:lnTo>
                  <a:lnTo>
                    <a:pt x="23576" y="55959"/>
                  </a:lnTo>
                  <a:lnTo>
                    <a:pt x="25778" y="60935"/>
                  </a:lnTo>
                  <a:lnTo>
                    <a:pt x="25778" y="60935"/>
                  </a:lnTo>
                  <a:lnTo>
                    <a:pt x="27736" y="65584"/>
                  </a:lnTo>
                  <a:lnTo>
                    <a:pt x="27736" y="65584"/>
                  </a:lnTo>
                  <a:lnTo>
                    <a:pt x="29041" y="69092"/>
                  </a:lnTo>
                  <a:lnTo>
                    <a:pt x="29041" y="69092"/>
                  </a:lnTo>
                  <a:lnTo>
                    <a:pt x="30020" y="72029"/>
                  </a:lnTo>
                  <a:lnTo>
                    <a:pt x="30020" y="72029"/>
                  </a:lnTo>
                  <a:lnTo>
                    <a:pt x="31325" y="76923"/>
                  </a:lnTo>
                  <a:lnTo>
                    <a:pt x="31325" y="76923"/>
                  </a:lnTo>
                  <a:lnTo>
                    <a:pt x="32385" y="81083"/>
                  </a:lnTo>
                  <a:lnTo>
                    <a:pt x="32385" y="81083"/>
                  </a:lnTo>
                  <a:lnTo>
                    <a:pt x="33527" y="84591"/>
                  </a:lnTo>
                  <a:lnTo>
                    <a:pt x="33527" y="84591"/>
                  </a:lnTo>
                  <a:lnTo>
                    <a:pt x="33854" y="85407"/>
                  </a:lnTo>
                  <a:lnTo>
                    <a:pt x="34262" y="86222"/>
                  </a:lnTo>
                  <a:lnTo>
                    <a:pt x="34751" y="86875"/>
                  </a:lnTo>
                  <a:lnTo>
                    <a:pt x="35240" y="87527"/>
                  </a:lnTo>
                  <a:lnTo>
                    <a:pt x="35240" y="87527"/>
                  </a:lnTo>
                  <a:lnTo>
                    <a:pt x="36301" y="88588"/>
                  </a:lnTo>
                  <a:lnTo>
                    <a:pt x="37361" y="89485"/>
                  </a:lnTo>
                  <a:lnTo>
                    <a:pt x="37361" y="89485"/>
                  </a:lnTo>
                  <a:lnTo>
                    <a:pt x="38422" y="90138"/>
                  </a:lnTo>
                  <a:lnTo>
                    <a:pt x="39564" y="90709"/>
                  </a:lnTo>
                  <a:lnTo>
                    <a:pt x="39564" y="90709"/>
                  </a:lnTo>
                  <a:lnTo>
                    <a:pt x="40135" y="90790"/>
                  </a:lnTo>
                  <a:lnTo>
                    <a:pt x="40706" y="90709"/>
                  </a:lnTo>
                  <a:lnTo>
                    <a:pt x="40706" y="90709"/>
                  </a:lnTo>
                  <a:lnTo>
                    <a:pt x="41277" y="90709"/>
                  </a:lnTo>
                  <a:lnTo>
                    <a:pt x="41848" y="90546"/>
                  </a:lnTo>
                  <a:lnTo>
                    <a:pt x="42337" y="90382"/>
                  </a:lnTo>
                  <a:lnTo>
                    <a:pt x="42908" y="90219"/>
                  </a:lnTo>
                  <a:lnTo>
                    <a:pt x="43479" y="89893"/>
                  </a:lnTo>
                  <a:lnTo>
                    <a:pt x="43969" y="89567"/>
                  </a:lnTo>
                  <a:lnTo>
                    <a:pt x="45029" y="88751"/>
                  </a:lnTo>
                  <a:lnTo>
                    <a:pt x="45029" y="88751"/>
                  </a:lnTo>
                  <a:lnTo>
                    <a:pt x="46253" y="87446"/>
                  </a:lnTo>
                  <a:lnTo>
                    <a:pt x="47640" y="85814"/>
                  </a:lnTo>
                  <a:lnTo>
                    <a:pt x="47640" y="85814"/>
                  </a:lnTo>
                  <a:lnTo>
                    <a:pt x="48945" y="84101"/>
                  </a:lnTo>
                  <a:lnTo>
                    <a:pt x="50168" y="82307"/>
                  </a:lnTo>
                  <a:lnTo>
                    <a:pt x="50168" y="82307"/>
                  </a:lnTo>
                  <a:lnTo>
                    <a:pt x="51555" y="80431"/>
                  </a:lnTo>
                  <a:lnTo>
                    <a:pt x="52942" y="78718"/>
                  </a:lnTo>
                  <a:lnTo>
                    <a:pt x="52942" y="78718"/>
                  </a:lnTo>
                  <a:lnTo>
                    <a:pt x="54410" y="77005"/>
                  </a:lnTo>
                  <a:lnTo>
                    <a:pt x="55878" y="75373"/>
                  </a:lnTo>
                  <a:lnTo>
                    <a:pt x="55878" y="75373"/>
                  </a:lnTo>
                  <a:lnTo>
                    <a:pt x="57510" y="73986"/>
                  </a:lnTo>
                  <a:lnTo>
                    <a:pt x="59060" y="72763"/>
                  </a:lnTo>
                  <a:lnTo>
                    <a:pt x="59060" y="72763"/>
                  </a:lnTo>
                  <a:lnTo>
                    <a:pt x="59875" y="72192"/>
                  </a:lnTo>
                  <a:lnTo>
                    <a:pt x="60691" y="71702"/>
                  </a:lnTo>
                  <a:lnTo>
                    <a:pt x="61507" y="71213"/>
                  </a:lnTo>
                  <a:lnTo>
                    <a:pt x="62323" y="70887"/>
                  </a:lnTo>
                  <a:lnTo>
                    <a:pt x="62323" y="70887"/>
                  </a:lnTo>
                  <a:lnTo>
                    <a:pt x="63220" y="70479"/>
                  </a:lnTo>
                  <a:lnTo>
                    <a:pt x="64117" y="70234"/>
                  </a:lnTo>
                  <a:lnTo>
                    <a:pt x="65015" y="70071"/>
                  </a:lnTo>
                  <a:lnTo>
                    <a:pt x="65912" y="69908"/>
                  </a:lnTo>
                  <a:lnTo>
                    <a:pt x="65912" y="69908"/>
                  </a:lnTo>
                  <a:lnTo>
                    <a:pt x="66891" y="69826"/>
                  </a:lnTo>
                  <a:lnTo>
                    <a:pt x="67870" y="69826"/>
                  </a:lnTo>
                  <a:lnTo>
                    <a:pt x="68849" y="69908"/>
                  </a:lnTo>
                  <a:lnTo>
                    <a:pt x="69991" y="69989"/>
                  </a:lnTo>
                  <a:lnTo>
                    <a:pt x="69991" y="69989"/>
                  </a:lnTo>
                  <a:lnTo>
                    <a:pt x="74151" y="70805"/>
                  </a:lnTo>
                  <a:lnTo>
                    <a:pt x="74151" y="70805"/>
                  </a:lnTo>
                  <a:lnTo>
                    <a:pt x="78229" y="71621"/>
                  </a:lnTo>
                  <a:lnTo>
                    <a:pt x="78229" y="71621"/>
                  </a:lnTo>
                  <a:lnTo>
                    <a:pt x="82145" y="72437"/>
                  </a:lnTo>
                  <a:lnTo>
                    <a:pt x="82145" y="72437"/>
                  </a:lnTo>
                  <a:lnTo>
                    <a:pt x="85653" y="73008"/>
                  </a:lnTo>
                  <a:lnTo>
                    <a:pt x="85653" y="73008"/>
                  </a:lnTo>
                  <a:lnTo>
                    <a:pt x="86958" y="73008"/>
                  </a:lnTo>
                  <a:lnTo>
                    <a:pt x="88181" y="72926"/>
                  </a:lnTo>
                  <a:lnTo>
                    <a:pt x="89242" y="72844"/>
                  </a:lnTo>
                  <a:lnTo>
                    <a:pt x="90302" y="72681"/>
                  </a:lnTo>
                  <a:lnTo>
                    <a:pt x="91281" y="72518"/>
                  </a:lnTo>
                  <a:lnTo>
                    <a:pt x="92097" y="72273"/>
                  </a:lnTo>
                  <a:lnTo>
                    <a:pt x="92831" y="72029"/>
                  </a:lnTo>
                  <a:lnTo>
                    <a:pt x="93565" y="71621"/>
                  </a:lnTo>
                  <a:lnTo>
                    <a:pt x="93565" y="71621"/>
                  </a:lnTo>
                  <a:lnTo>
                    <a:pt x="94218" y="71213"/>
                  </a:lnTo>
                  <a:lnTo>
                    <a:pt x="94789" y="70724"/>
                  </a:lnTo>
                  <a:lnTo>
                    <a:pt x="95197" y="70153"/>
                  </a:lnTo>
                  <a:lnTo>
                    <a:pt x="95523" y="69500"/>
                  </a:lnTo>
                  <a:lnTo>
                    <a:pt x="95523" y="69500"/>
                  </a:lnTo>
                  <a:lnTo>
                    <a:pt x="95686" y="69092"/>
                  </a:lnTo>
                  <a:lnTo>
                    <a:pt x="95768" y="68603"/>
                  </a:lnTo>
                  <a:lnTo>
                    <a:pt x="95849" y="68195"/>
                  </a:lnTo>
                  <a:lnTo>
                    <a:pt x="95768" y="67787"/>
                  </a:lnTo>
                  <a:lnTo>
                    <a:pt x="95768" y="67297"/>
                  </a:lnTo>
                  <a:lnTo>
                    <a:pt x="95604" y="66890"/>
                  </a:lnTo>
                  <a:lnTo>
                    <a:pt x="95441" y="66482"/>
                  </a:lnTo>
                  <a:lnTo>
                    <a:pt x="95197" y="66155"/>
                  </a:lnTo>
                  <a:lnTo>
                    <a:pt x="95197" y="66155"/>
                  </a:lnTo>
                  <a:lnTo>
                    <a:pt x="93810" y="64198"/>
                  </a:lnTo>
                  <a:lnTo>
                    <a:pt x="93810" y="64198"/>
                  </a:lnTo>
                  <a:lnTo>
                    <a:pt x="91852" y="61914"/>
                  </a:lnTo>
                  <a:lnTo>
                    <a:pt x="91852" y="61914"/>
                  </a:lnTo>
                  <a:lnTo>
                    <a:pt x="89242" y="58896"/>
                  </a:lnTo>
                  <a:lnTo>
                    <a:pt x="89242" y="58896"/>
                  </a:lnTo>
                  <a:lnTo>
                    <a:pt x="87529" y="57101"/>
                  </a:lnTo>
                  <a:lnTo>
                    <a:pt x="87529" y="57101"/>
                  </a:lnTo>
                  <a:lnTo>
                    <a:pt x="85489" y="55062"/>
                  </a:lnTo>
                  <a:lnTo>
                    <a:pt x="85489" y="55062"/>
                  </a:lnTo>
                  <a:lnTo>
                    <a:pt x="82716" y="52288"/>
                  </a:lnTo>
                  <a:lnTo>
                    <a:pt x="82716" y="52288"/>
                  </a:lnTo>
                  <a:lnTo>
                    <a:pt x="81248" y="50738"/>
                  </a:lnTo>
                  <a:lnTo>
                    <a:pt x="81248" y="50738"/>
                  </a:lnTo>
                  <a:lnTo>
                    <a:pt x="79616" y="49188"/>
                  </a:lnTo>
                  <a:lnTo>
                    <a:pt x="79616" y="49188"/>
                  </a:lnTo>
                  <a:lnTo>
                    <a:pt x="77903" y="47638"/>
                  </a:lnTo>
                  <a:lnTo>
                    <a:pt x="77903" y="47638"/>
                  </a:lnTo>
                  <a:lnTo>
                    <a:pt x="76108" y="46170"/>
                  </a:lnTo>
                  <a:lnTo>
                    <a:pt x="76108" y="46170"/>
                  </a:lnTo>
                  <a:lnTo>
                    <a:pt x="72601" y="43478"/>
                  </a:lnTo>
                  <a:lnTo>
                    <a:pt x="72601" y="43478"/>
                  </a:lnTo>
                  <a:lnTo>
                    <a:pt x="69420" y="40868"/>
                  </a:lnTo>
                  <a:lnTo>
                    <a:pt x="69420" y="40868"/>
                  </a:lnTo>
                  <a:lnTo>
                    <a:pt x="66157" y="38095"/>
                  </a:lnTo>
                  <a:lnTo>
                    <a:pt x="66157" y="38095"/>
                  </a:lnTo>
                  <a:lnTo>
                    <a:pt x="64117" y="36218"/>
                  </a:lnTo>
                  <a:lnTo>
                    <a:pt x="64117" y="36218"/>
                  </a:lnTo>
                  <a:lnTo>
                    <a:pt x="61833" y="33934"/>
                  </a:lnTo>
                  <a:lnTo>
                    <a:pt x="61833" y="33934"/>
                  </a:lnTo>
                  <a:lnTo>
                    <a:pt x="59223" y="31324"/>
                  </a:lnTo>
                  <a:lnTo>
                    <a:pt x="59223" y="31324"/>
                  </a:lnTo>
                  <a:lnTo>
                    <a:pt x="56205" y="28143"/>
                  </a:lnTo>
                  <a:lnTo>
                    <a:pt x="56205" y="28143"/>
                  </a:lnTo>
                  <a:lnTo>
                    <a:pt x="54247" y="25777"/>
                  </a:lnTo>
                  <a:lnTo>
                    <a:pt x="54247" y="25777"/>
                  </a:lnTo>
                  <a:lnTo>
                    <a:pt x="52126" y="23167"/>
                  </a:lnTo>
                  <a:lnTo>
                    <a:pt x="52126" y="23167"/>
                  </a:lnTo>
                  <a:lnTo>
                    <a:pt x="49760" y="20230"/>
                  </a:lnTo>
                  <a:lnTo>
                    <a:pt x="49760" y="20230"/>
                  </a:lnTo>
                  <a:lnTo>
                    <a:pt x="47232" y="16886"/>
                  </a:lnTo>
                  <a:lnTo>
                    <a:pt x="47232" y="16886"/>
                  </a:lnTo>
                  <a:lnTo>
                    <a:pt x="44540" y="13296"/>
                  </a:lnTo>
                  <a:lnTo>
                    <a:pt x="44540" y="13296"/>
                  </a:lnTo>
                  <a:lnTo>
                    <a:pt x="43235" y="11339"/>
                  </a:lnTo>
                  <a:lnTo>
                    <a:pt x="42011" y="9381"/>
                  </a:lnTo>
                  <a:lnTo>
                    <a:pt x="42011" y="9381"/>
                  </a:lnTo>
                  <a:lnTo>
                    <a:pt x="40787" y="7260"/>
                  </a:lnTo>
                  <a:lnTo>
                    <a:pt x="39727" y="5139"/>
                  </a:lnTo>
                  <a:lnTo>
                    <a:pt x="39727" y="5139"/>
                  </a:lnTo>
                  <a:lnTo>
                    <a:pt x="38667" y="2855"/>
                  </a:lnTo>
                  <a:lnTo>
                    <a:pt x="37688" y="490"/>
                  </a:lnTo>
                  <a:lnTo>
                    <a:pt x="37688" y="490"/>
                  </a:lnTo>
                  <a:lnTo>
                    <a:pt x="37524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627" y="1550"/>
                  </a:lnTo>
                  <a:lnTo>
                    <a:pt x="37198" y="3100"/>
                  </a:lnTo>
                  <a:lnTo>
                    <a:pt x="37198" y="3100"/>
                  </a:lnTo>
                  <a:lnTo>
                    <a:pt x="38422" y="6118"/>
                  </a:lnTo>
                  <a:lnTo>
                    <a:pt x="38422" y="6118"/>
                  </a:lnTo>
                  <a:lnTo>
                    <a:pt x="39727" y="9055"/>
                  </a:lnTo>
                  <a:lnTo>
                    <a:pt x="39727" y="9055"/>
                  </a:lnTo>
                  <a:lnTo>
                    <a:pt x="40461" y="10441"/>
                  </a:lnTo>
                  <a:lnTo>
                    <a:pt x="41195" y="11747"/>
                  </a:lnTo>
                  <a:lnTo>
                    <a:pt x="41195" y="11747"/>
                  </a:lnTo>
                  <a:lnTo>
                    <a:pt x="42582" y="14031"/>
                  </a:lnTo>
                  <a:lnTo>
                    <a:pt x="44213" y="16478"/>
                  </a:lnTo>
                  <a:lnTo>
                    <a:pt x="44213" y="16478"/>
                  </a:lnTo>
                  <a:lnTo>
                    <a:pt x="45600" y="18517"/>
                  </a:lnTo>
                  <a:lnTo>
                    <a:pt x="47069" y="20475"/>
                  </a:lnTo>
                  <a:lnTo>
                    <a:pt x="47069" y="20475"/>
                  </a:lnTo>
                  <a:lnTo>
                    <a:pt x="49353" y="23493"/>
                  </a:lnTo>
                  <a:lnTo>
                    <a:pt x="49516" y="23656"/>
                  </a:lnTo>
                  <a:lnTo>
                    <a:pt x="49516" y="23656"/>
                  </a:lnTo>
                  <a:lnTo>
                    <a:pt x="51555" y="26185"/>
                  </a:lnTo>
                  <a:lnTo>
                    <a:pt x="51555" y="26185"/>
                  </a:lnTo>
                  <a:lnTo>
                    <a:pt x="53431" y="28387"/>
                  </a:lnTo>
                  <a:lnTo>
                    <a:pt x="55226" y="30427"/>
                  </a:lnTo>
                  <a:lnTo>
                    <a:pt x="55226" y="30427"/>
                  </a:lnTo>
                  <a:lnTo>
                    <a:pt x="58081" y="33445"/>
                  </a:lnTo>
                  <a:lnTo>
                    <a:pt x="58081" y="33445"/>
                  </a:lnTo>
                  <a:lnTo>
                    <a:pt x="60365" y="35647"/>
                  </a:lnTo>
                  <a:lnTo>
                    <a:pt x="60365" y="35647"/>
                  </a:lnTo>
                  <a:lnTo>
                    <a:pt x="64036" y="39237"/>
                  </a:lnTo>
                  <a:lnTo>
                    <a:pt x="64036" y="39237"/>
                  </a:lnTo>
                  <a:lnTo>
                    <a:pt x="66075" y="41194"/>
                  </a:lnTo>
                  <a:lnTo>
                    <a:pt x="66972" y="42010"/>
                  </a:lnTo>
                  <a:lnTo>
                    <a:pt x="66972" y="42010"/>
                  </a:lnTo>
                  <a:lnTo>
                    <a:pt x="69501" y="44376"/>
                  </a:lnTo>
                  <a:lnTo>
                    <a:pt x="69991" y="44783"/>
                  </a:lnTo>
                  <a:lnTo>
                    <a:pt x="69991" y="44783"/>
                  </a:lnTo>
                  <a:lnTo>
                    <a:pt x="72111" y="46496"/>
                  </a:lnTo>
                  <a:lnTo>
                    <a:pt x="72111" y="46496"/>
                  </a:lnTo>
                  <a:lnTo>
                    <a:pt x="74640" y="48699"/>
                  </a:lnTo>
                  <a:lnTo>
                    <a:pt x="74640" y="48699"/>
                  </a:lnTo>
                  <a:lnTo>
                    <a:pt x="77087" y="50983"/>
                  </a:lnTo>
                  <a:lnTo>
                    <a:pt x="77087" y="50983"/>
                  </a:lnTo>
                  <a:lnTo>
                    <a:pt x="79208" y="53185"/>
                  </a:lnTo>
                  <a:lnTo>
                    <a:pt x="79208" y="53185"/>
                  </a:lnTo>
                  <a:lnTo>
                    <a:pt x="81166" y="55225"/>
                  </a:lnTo>
                  <a:lnTo>
                    <a:pt x="81166" y="55225"/>
                  </a:lnTo>
                  <a:lnTo>
                    <a:pt x="82797" y="57101"/>
                  </a:lnTo>
                  <a:lnTo>
                    <a:pt x="82797" y="57101"/>
                  </a:lnTo>
                  <a:lnTo>
                    <a:pt x="84103" y="58651"/>
                  </a:lnTo>
                  <a:lnTo>
                    <a:pt x="85082" y="60038"/>
                  </a:lnTo>
                  <a:lnTo>
                    <a:pt x="85082" y="60038"/>
                  </a:lnTo>
                  <a:lnTo>
                    <a:pt x="85816" y="61261"/>
                  </a:lnTo>
                  <a:lnTo>
                    <a:pt x="86387" y="62322"/>
                  </a:lnTo>
                  <a:lnTo>
                    <a:pt x="86387" y="62322"/>
                  </a:lnTo>
                  <a:lnTo>
                    <a:pt x="86713" y="63300"/>
                  </a:lnTo>
                  <a:lnTo>
                    <a:pt x="86958" y="64116"/>
                  </a:lnTo>
                  <a:lnTo>
                    <a:pt x="86958" y="64116"/>
                  </a:lnTo>
                  <a:lnTo>
                    <a:pt x="87039" y="64850"/>
                  </a:lnTo>
                  <a:lnTo>
                    <a:pt x="86958" y="65421"/>
                  </a:lnTo>
                  <a:lnTo>
                    <a:pt x="86795" y="65992"/>
                  </a:lnTo>
                  <a:lnTo>
                    <a:pt x="86550" y="66482"/>
                  </a:lnTo>
                  <a:lnTo>
                    <a:pt x="86550" y="66482"/>
                  </a:lnTo>
                  <a:lnTo>
                    <a:pt x="86142" y="66890"/>
                  </a:lnTo>
                  <a:lnTo>
                    <a:pt x="85653" y="67216"/>
                  </a:lnTo>
                  <a:lnTo>
                    <a:pt x="85000" y="67461"/>
                  </a:lnTo>
                  <a:lnTo>
                    <a:pt x="84266" y="67705"/>
                  </a:lnTo>
                  <a:lnTo>
                    <a:pt x="84266" y="67705"/>
                  </a:lnTo>
                  <a:lnTo>
                    <a:pt x="83450" y="67787"/>
                  </a:lnTo>
                  <a:lnTo>
                    <a:pt x="82553" y="67868"/>
                  </a:lnTo>
                  <a:lnTo>
                    <a:pt x="81492" y="67868"/>
                  </a:lnTo>
                  <a:lnTo>
                    <a:pt x="80350" y="67787"/>
                  </a:lnTo>
                  <a:lnTo>
                    <a:pt x="79616" y="67624"/>
                  </a:lnTo>
                  <a:lnTo>
                    <a:pt x="79616" y="67624"/>
                  </a:lnTo>
                  <a:lnTo>
                    <a:pt x="77169" y="67216"/>
                  </a:lnTo>
                  <a:lnTo>
                    <a:pt x="77169" y="67216"/>
                  </a:lnTo>
                  <a:lnTo>
                    <a:pt x="73743" y="66645"/>
                  </a:lnTo>
                  <a:lnTo>
                    <a:pt x="73743" y="66645"/>
                  </a:lnTo>
                  <a:lnTo>
                    <a:pt x="70154" y="66074"/>
                  </a:lnTo>
                  <a:lnTo>
                    <a:pt x="70154" y="66074"/>
                  </a:lnTo>
                  <a:lnTo>
                    <a:pt x="68359" y="65829"/>
                  </a:lnTo>
                  <a:lnTo>
                    <a:pt x="66646" y="65748"/>
                  </a:lnTo>
                  <a:lnTo>
                    <a:pt x="66646" y="65748"/>
                  </a:lnTo>
                  <a:lnTo>
                    <a:pt x="65015" y="65829"/>
                  </a:lnTo>
                  <a:lnTo>
                    <a:pt x="63465" y="65992"/>
                  </a:lnTo>
                  <a:lnTo>
                    <a:pt x="63465" y="65992"/>
                  </a:lnTo>
                  <a:lnTo>
                    <a:pt x="61915" y="66400"/>
                  </a:lnTo>
                  <a:lnTo>
                    <a:pt x="60446" y="66971"/>
                  </a:lnTo>
                  <a:lnTo>
                    <a:pt x="60446" y="66971"/>
                  </a:lnTo>
                  <a:lnTo>
                    <a:pt x="59141" y="67705"/>
                  </a:lnTo>
                  <a:lnTo>
                    <a:pt x="57673" y="68603"/>
                  </a:lnTo>
                  <a:lnTo>
                    <a:pt x="57673" y="68603"/>
                  </a:lnTo>
                  <a:lnTo>
                    <a:pt x="56368" y="69582"/>
                  </a:lnTo>
                  <a:lnTo>
                    <a:pt x="54981" y="70724"/>
                  </a:lnTo>
                  <a:lnTo>
                    <a:pt x="54981" y="70724"/>
                  </a:lnTo>
                  <a:lnTo>
                    <a:pt x="52208" y="73334"/>
                  </a:lnTo>
                  <a:lnTo>
                    <a:pt x="52208" y="73334"/>
                  </a:lnTo>
                  <a:lnTo>
                    <a:pt x="49516" y="75944"/>
                  </a:lnTo>
                  <a:lnTo>
                    <a:pt x="49516" y="75944"/>
                  </a:lnTo>
                  <a:lnTo>
                    <a:pt x="47069" y="78636"/>
                  </a:lnTo>
                  <a:lnTo>
                    <a:pt x="47069" y="78636"/>
                  </a:lnTo>
                  <a:lnTo>
                    <a:pt x="45274" y="80512"/>
                  </a:lnTo>
                  <a:lnTo>
                    <a:pt x="44621" y="81165"/>
                  </a:lnTo>
                  <a:lnTo>
                    <a:pt x="44621" y="81165"/>
                  </a:lnTo>
                  <a:lnTo>
                    <a:pt x="44050" y="81736"/>
                  </a:lnTo>
                  <a:lnTo>
                    <a:pt x="43479" y="82225"/>
                  </a:lnTo>
                  <a:lnTo>
                    <a:pt x="42908" y="82633"/>
                  </a:lnTo>
                  <a:lnTo>
                    <a:pt x="42419" y="83041"/>
                  </a:lnTo>
                  <a:lnTo>
                    <a:pt x="41848" y="83286"/>
                  </a:lnTo>
                  <a:lnTo>
                    <a:pt x="41277" y="83530"/>
                  </a:lnTo>
                  <a:lnTo>
                    <a:pt x="40706" y="83612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39238" y="83694"/>
                  </a:lnTo>
                  <a:lnTo>
                    <a:pt x="39238" y="83694"/>
                  </a:lnTo>
                  <a:lnTo>
                    <a:pt x="38503" y="83612"/>
                  </a:lnTo>
                  <a:lnTo>
                    <a:pt x="37769" y="83286"/>
                  </a:lnTo>
                  <a:lnTo>
                    <a:pt x="37117" y="82878"/>
                  </a:lnTo>
                  <a:lnTo>
                    <a:pt x="36464" y="82307"/>
                  </a:lnTo>
                  <a:lnTo>
                    <a:pt x="36464" y="82307"/>
                  </a:lnTo>
                  <a:lnTo>
                    <a:pt x="35893" y="81654"/>
                  </a:lnTo>
                  <a:lnTo>
                    <a:pt x="35322" y="80839"/>
                  </a:lnTo>
                  <a:lnTo>
                    <a:pt x="34833" y="79941"/>
                  </a:lnTo>
                  <a:lnTo>
                    <a:pt x="34343" y="78881"/>
                  </a:lnTo>
                  <a:lnTo>
                    <a:pt x="34343" y="78881"/>
                  </a:lnTo>
                  <a:lnTo>
                    <a:pt x="33527" y="76597"/>
                  </a:lnTo>
                  <a:lnTo>
                    <a:pt x="32630" y="73905"/>
                  </a:lnTo>
                  <a:lnTo>
                    <a:pt x="32630" y="73905"/>
                  </a:lnTo>
                  <a:lnTo>
                    <a:pt x="31978" y="71947"/>
                  </a:lnTo>
                  <a:lnTo>
                    <a:pt x="31570" y="70724"/>
                  </a:lnTo>
                  <a:lnTo>
                    <a:pt x="31570" y="70724"/>
                  </a:lnTo>
                  <a:lnTo>
                    <a:pt x="30101" y="66808"/>
                  </a:lnTo>
                  <a:lnTo>
                    <a:pt x="30020" y="66563"/>
                  </a:lnTo>
                  <a:lnTo>
                    <a:pt x="30020" y="66563"/>
                  </a:lnTo>
                  <a:lnTo>
                    <a:pt x="28551" y="63056"/>
                  </a:lnTo>
                  <a:lnTo>
                    <a:pt x="28551" y="63056"/>
                  </a:lnTo>
                  <a:lnTo>
                    <a:pt x="26757" y="58896"/>
                  </a:lnTo>
                  <a:lnTo>
                    <a:pt x="26757" y="58896"/>
                  </a:lnTo>
                  <a:lnTo>
                    <a:pt x="24718" y="54654"/>
                  </a:lnTo>
                  <a:lnTo>
                    <a:pt x="24718" y="54654"/>
                  </a:lnTo>
                  <a:lnTo>
                    <a:pt x="22760" y="50494"/>
                  </a:lnTo>
                  <a:lnTo>
                    <a:pt x="22760" y="50494"/>
                  </a:lnTo>
                  <a:lnTo>
                    <a:pt x="20884" y="46578"/>
                  </a:lnTo>
                  <a:lnTo>
                    <a:pt x="19171" y="42907"/>
                  </a:lnTo>
                  <a:lnTo>
                    <a:pt x="19171" y="42907"/>
                  </a:lnTo>
                  <a:lnTo>
                    <a:pt x="17539" y="39400"/>
                  </a:lnTo>
                  <a:lnTo>
                    <a:pt x="17539" y="39400"/>
                  </a:lnTo>
                  <a:lnTo>
                    <a:pt x="15908" y="35810"/>
                  </a:lnTo>
                  <a:lnTo>
                    <a:pt x="15908" y="35810"/>
                  </a:lnTo>
                  <a:lnTo>
                    <a:pt x="14113" y="31813"/>
                  </a:lnTo>
                  <a:lnTo>
                    <a:pt x="14113" y="31813"/>
                  </a:lnTo>
                  <a:lnTo>
                    <a:pt x="12237" y="27490"/>
                  </a:lnTo>
                  <a:lnTo>
                    <a:pt x="12237" y="27490"/>
                  </a:lnTo>
                  <a:lnTo>
                    <a:pt x="8892" y="19251"/>
                  </a:lnTo>
                  <a:lnTo>
                    <a:pt x="8892" y="19251"/>
                  </a:lnTo>
                  <a:lnTo>
                    <a:pt x="6200" y="12154"/>
                  </a:lnTo>
                  <a:lnTo>
                    <a:pt x="6200" y="12154"/>
                  </a:lnTo>
                  <a:lnTo>
                    <a:pt x="3753" y="5873"/>
                  </a:lnTo>
                  <a:lnTo>
                    <a:pt x="3753" y="5873"/>
                  </a:lnTo>
                  <a:lnTo>
                    <a:pt x="2774" y="3181"/>
                  </a:lnTo>
                  <a:lnTo>
                    <a:pt x="1796" y="163"/>
                  </a:lnTo>
                  <a:lnTo>
                    <a:pt x="1796" y="163"/>
                  </a:lnTo>
                  <a:lnTo>
                    <a:pt x="171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17" y="2610"/>
                  </a:lnTo>
                  <a:lnTo>
                    <a:pt x="1714" y="5058"/>
                  </a:lnTo>
                  <a:lnTo>
                    <a:pt x="1959" y="5873"/>
                  </a:lnTo>
                  <a:close/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136"/>
            <p:cNvSpPr/>
            <p:nvPr/>
          </p:nvSpPr>
          <p:spPr>
            <a:xfrm>
              <a:off x="274825" y="1385100"/>
              <a:ext cx="2791850" cy="2561400"/>
            </a:xfrm>
            <a:custGeom>
              <a:rect b="b" l="l" r="r" t="t"/>
              <a:pathLst>
                <a:path extrusionOk="0" fill="none" h="102456" w="111674">
                  <a:moveTo>
                    <a:pt x="2203" y="6444"/>
                  </a:moveTo>
                  <a:lnTo>
                    <a:pt x="2203" y="6444"/>
                  </a:lnTo>
                  <a:lnTo>
                    <a:pt x="3753" y="10360"/>
                  </a:lnTo>
                  <a:lnTo>
                    <a:pt x="3753" y="10360"/>
                  </a:lnTo>
                  <a:lnTo>
                    <a:pt x="5466" y="14438"/>
                  </a:lnTo>
                  <a:lnTo>
                    <a:pt x="5466" y="14438"/>
                  </a:lnTo>
                  <a:lnTo>
                    <a:pt x="7668" y="19659"/>
                  </a:lnTo>
                  <a:lnTo>
                    <a:pt x="7668" y="19659"/>
                  </a:lnTo>
                  <a:lnTo>
                    <a:pt x="8810" y="22596"/>
                  </a:lnTo>
                  <a:lnTo>
                    <a:pt x="10197" y="25695"/>
                  </a:lnTo>
                  <a:lnTo>
                    <a:pt x="10197" y="25695"/>
                  </a:lnTo>
                  <a:lnTo>
                    <a:pt x="13134" y="32303"/>
                  </a:lnTo>
                  <a:lnTo>
                    <a:pt x="13134" y="32303"/>
                  </a:lnTo>
                  <a:lnTo>
                    <a:pt x="14683" y="35647"/>
                  </a:lnTo>
                  <a:lnTo>
                    <a:pt x="14683" y="35647"/>
                  </a:lnTo>
                  <a:lnTo>
                    <a:pt x="16152" y="38829"/>
                  </a:lnTo>
                  <a:lnTo>
                    <a:pt x="16152" y="38829"/>
                  </a:lnTo>
                  <a:lnTo>
                    <a:pt x="17538" y="41928"/>
                  </a:lnTo>
                  <a:lnTo>
                    <a:pt x="17538" y="41928"/>
                  </a:lnTo>
                  <a:lnTo>
                    <a:pt x="18925" y="44947"/>
                  </a:lnTo>
                  <a:lnTo>
                    <a:pt x="18925" y="44947"/>
                  </a:lnTo>
                  <a:lnTo>
                    <a:pt x="20312" y="48046"/>
                  </a:lnTo>
                  <a:lnTo>
                    <a:pt x="20312" y="48046"/>
                  </a:lnTo>
                  <a:lnTo>
                    <a:pt x="21699" y="51309"/>
                  </a:lnTo>
                  <a:lnTo>
                    <a:pt x="21699" y="51309"/>
                  </a:lnTo>
                  <a:lnTo>
                    <a:pt x="23249" y="54735"/>
                  </a:lnTo>
                  <a:lnTo>
                    <a:pt x="23249" y="54735"/>
                  </a:lnTo>
                  <a:lnTo>
                    <a:pt x="24798" y="58243"/>
                  </a:lnTo>
                  <a:lnTo>
                    <a:pt x="24798" y="58243"/>
                  </a:lnTo>
                  <a:lnTo>
                    <a:pt x="26267" y="61751"/>
                  </a:lnTo>
                  <a:lnTo>
                    <a:pt x="26267" y="61751"/>
                  </a:lnTo>
                  <a:lnTo>
                    <a:pt x="27654" y="65177"/>
                  </a:lnTo>
                  <a:lnTo>
                    <a:pt x="27654" y="65177"/>
                  </a:lnTo>
                  <a:lnTo>
                    <a:pt x="28714" y="68032"/>
                  </a:lnTo>
                  <a:lnTo>
                    <a:pt x="29530" y="70724"/>
                  </a:lnTo>
                  <a:lnTo>
                    <a:pt x="29530" y="70724"/>
                  </a:lnTo>
                  <a:lnTo>
                    <a:pt x="30182" y="73171"/>
                  </a:lnTo>
                  <a:lnTo>
                    <a:pt x="30672" y="75373"/>
                  </a:lnTo>
                  <a:lnTo>
                    <a:pt x="30672" y="75373"/>
                  </a:lnTo>
                  <a:lnTo>
                    <a:pt x="31487" y="79696"/>
                  </a:lnTo>
                  <a:lnTo>
                    <a:pt x="31487" y="79696"/>
                  </a:lnTo>
                  <a:lnTo>
                    <a:pt x="32222" y="83612"/>
                  </a:lnTo>
                  <a:lnTo>
                    <a:pt x="32222" y="83612"/>
                  </a:lnTo>
                  <a:lnTo>
                    <a:pt x="32874" y="86956"/>
                  </a:lnTo>
                  <a:lnTo>
                    <a:pt x="32874" y="86956"/>
                  </a:lnTo>
                  <a:lnTo>
                    <a:pt x="33282" y="88506"/>
                  </a:lnTo>
                  <a:lnTo>
                    <a:pt x="33772" y="90056"/>
                  </a:lnTo>
                  <a:lnTo>
                    <a:pt x="33772" y="90056"/>
                  </a:lnTo>
                  <a:lnTo>
                    <a:pt x="34750" y="92911"/>
                  </a:lnTo>
                  <a:lnTo>
                    <a:pt x="35811" y="95522"/>
                  </a:lnTo>
                  <a:lnTo>
                    <a:pt x="35811" y="95522"/>
                  </a:lnTo>
                  <a:lnTo>
                    <a:pt x="36545" y="96745"/>
                  </a:lnTo>
                  <a:lnTo>
                    <a:pt x="37279" y="97887"/>
                  </a:lnTo>
                  <a:lnTo>
                    <a:pt x="38013" y="98866"/>
                  </a:lnTo>
                  <a:lnTo>
                    <a:pt x="38829" y="99763"/>
                  </a:lnTo>
                  <a:lnTo>
                    <a:pt x="38829" y="99763"/>
                  </a:lnTo>
                  <a:lnTo>
                    <a:pt x="39563" y="100497"/>
                  </a:lnTo>
                  <a:lnTo>
                    <a:pt x="40379" y="101150"/>
                  </a:lnTo>
                  <a:lnTo>
                    <a:pt x="41113" y="101640"/>
                  </a:lnTo>
                  <a:lnTo>
                    <a:pt x="41929" y="101966"/>
                  </a:lnTo>
                  <a:lnTo>
                    <a:pt x="41929" y="101966"/>
                  </a:lnTo>
                  <a:lnTo>
                    <a:pt x="42745" y="102292"/>
                  </a:lnTo>
                  <a:lnTo>
                    <a:pt x="43560" y="102455"/>
                  </a:lnTo>
                  <a:lnTo>
                    <a:pt x="44376" y="102455"/>
                  </a:lnTo>
                  <a:lnTo>
                    <a:pt x="45192" y="102455"/>
                  </a:lnTo>
                  <a:lnTo>
                    <a:pt x="46007" y="102292"/>
                  </a:lnTo>
                  <a:lnTo>
                    <a:pt x="46823" y="102047"/>
                  </a:lnTo>
                  <a:lnTo>
                    <a:pt x="47639" y="101721"/>
                  </a:lnTo>
                  <a:lnTo>
                    <a:pt x="48536" y="101313"/>
                  </a:lnTo>
                  <a:lnTo>
                    <a:pt x="48536" y="101313"/>
                  </a:lnTo>
                  <a:lnTo>
                    <a:pt x="49352" y="100742"/>
                  </a:lnTo>
                  <a:lnTo>
                    <a:pt x="50168" y="100171"/>
                  </a:lnTo>
                  <a:lnTo>
                    <a:pt x="50983" y="99519"/>
                  </a:lnTo>
                  <a:lnTo>
                    <a:pt x="51881" y="98784"/>
                  </a:lnTo>
                  <a:lnTo>
                    <a:pt x="53512" y="97235"/>
                  </a:lnTo>
                  <a:lnTo>
                    <a:pt x="55225" y="95440"/>
                  </a:lnTo>
                  <a:lnTo>
                    <a:pt x="55225" y="95440"/>
                  </a:lnTo>
                  <a:lnTo>
                    <a:pt x="58407" y="91280"/>
                  </a:lnTo>
                  <a:lnTo>
                    <a:pt x="58407" y="91280"/>
                  </a:lnTo>
                  <a:lnTo>
                    <a:pt x="61751" y="86875"/>
                  </a:lnTo>
                  <a:lnTo>
                    <a:pt x="61751" y="86875"/>
                  </a:lnTo>
                  <a:lnTo>
                    <a:pt x="62567" y="85814"/>
                  </a:lnTo>
                  <a:lnTo>
                    <a:pt x="63464" y="84836"/>
                  </a:lnTo>
                  <a:lnTo>
                    <a:pt x="64280" y="83857"/>
                  </a:lnTo>
                  <a:lnTo>
                    <a:pt x="65177" y="83041"/>
                  </a:lnTo>
                  <a:lnTo>
                    <a:pt x="66156" y="82225"/>
                  </a:lnTo>
                  <a:lnTo>
                    <a:pt x="67053" y="81491"/>
                  </a:lnTo>
                  <a:lnTo>
                    <a:pt x="68032" y="80839"/>
                  </a:lnTo>
                  <a:lnTo>
                    <a:pt x="69011" y="80186"/>
                  </a:lnTo>
                  <a:lnTo>
                    <a:pt x="69011" y="80186"/>
                  </a:lnTo>
                  <a:lnTo>
                    <a:pt x="70071" y="79860"/>
                  </a:lnTo>
                  <a:lnTo>
                    <a:pt x="71132" y="79533"/>
                  </a:lnTo>
                  <a:lnTo>
                    <a:pt x="72274" y="79289"/>
                  </a:lnTo>
                  <a:lnTo>
                    <a:pt x="73334" y="79125"/>
                  </a:lnTo>
                  <a:lnTo>
                    <a:pt x="74476" y="78962"/>
                  </a:lnTo>
                  <a:lnTo>
                    <a:pt x="75700" y="78962"/>
                  </a:lnTo>
                  <a:lnTo>
                    <a:pt x="76842" y="78962"/>
                  </a:lnTo>
                  <a:lnTo>
                    <a:pt x="78066" y="78962"/>
                  </a:lnTo>
                  <a:lnTo>
                    <a:pt x="78066" y="78962"/>
                  </a:lnTo>
                  <a:lnTo>
                    <a:pt x="80431" y="79207"/>
                  </a:lnTo>
                  <a:lnTo>
                    <a:pt x="82797" y="79452"/>
                  </a:lnTo>
                  <a:lnTo>
                    <a:pt x="87283" y="79941"/>
                  </a:lnTo>
                  <a:lnTo>
                    <a:pt x="87283" y="79941"/>
                  </a:lnTo>
                  <a:lnTo>
                    <a:pt x="91362" y="80349"/>
                  </a:lnTo>
                  <a:lnTo>
                    <a:pt x="95114" y="80757"/>
                  </a:lnTo>
                  <a:lnTo>
                    <a:pt x="95114" y="80757"/>
                  </a:lnTo>
                  <a:lnTo>
                    <a:pt x="98377" y="80920"/>
                  </a:lnTo>
                  <a:lnTo>
                    <a:pt x="101232" y="81002"/>
                  </a:lnTo>
                  <a:lnTo>
                    <a:pt x="101232" y="81002"/>
                  </a:lnTo>
                  <a:lnTo>
                    <a:pt x="103843" y="80920"/>
                  </a:lnTo>
                  <a:lnTo>
                    <a:pt x="106127" y="80675"/>
                  </a:lnTo>
                  <a:lnTo>
                    <a:pt x="106127" y="80675"/>
                  </a:lnTo>
                  <a:lnTo>
                    <a:pt x="106942" y="80594"/>
                  </a:lnTo>
                  <a:lnTo>
                    <a:pt x="106942" y="80594"/>
                  </a:lnTo>
                  <a:lnTo>
                    <a:pt x="107513" y="80431"/>
                  </a:lnTo>
                  <a:lnTo>
                    <a:pt x="108084" y="80268"/>
                  </a:lnTo>
                  <a:lnTo>
                    <a:pt x="108574" y="80023"/>
                  </a:lnTo>
                  <a:lnTo>
                    <a:pt x="109063" y="79778"/>
                  </a:lnTo>
                  <a:lnTo>
                    <a:pt x="109961" y="79125"/>
                  </a:lnTo>
                  <a:lnTo>
                    <a:pt x="110613" y="78310"/>
                  </a:lnTo>
                  <a:lnTo>
                    <a:pt x="110940" y="77902"/>
                  </a:lnTo>
                  <a:lnTo>
                    <a:pt x="111184" y="77494"/>
                  </a:lnTo>
                  <a:lnTo>
                    <a:pt x="111429" y="77005"/>
                  </a:lnTo>
                  <a:lnTo>
                    <a:pt x="111511" y="76515"/>
                  </a:lnTo>
                  <a:lnTo>
                    <a:pt x="111674" y="76107"/>
                  </a:lnTo>
                  <a:lnTo>
                    <a:pt x="111674" y="75618"/>
                  </a:lnTo>
                  <a:lnTo>
                    <a:pt x="111592" y="75128"/>
                  </a:lnTo>
                  <a:lnTo>
                    <a:pt x="111511" y="74721"/>
                  </a:lnTo>
                  <a:lnTo>
                    <a:pt x="111511" y="74721"/>
                  </a:lnTo>
                  <a:lnTo>
                    <a:pt x="111021" y="73171"/>
                  </a:lnTo>
                  <a:lnTo>
                    <a:pt x="110287" y="71539"/>
                  </a:lnTo>
                  <a:lnTo>
                    <a:pt x="110287" y="71539"/>
                  </a:lnTo>
                  <a:lnTo>
                    <a:pt x="109716" y="70560"/>
                  </a:lnTo>
                  <a:lnTo>
                    <a:pt x="109145" y="69500"/>
                  </a:lnTo>
                  <a:lnTo>
                    <a:pt x="107677" y="67297"/>
                  </a:lnTo>
                  <a:lnTo>
                    <a:pt x="107677" y="67297"/>
                  </a:lnTo>
                  <a:lnTo>
                    <a:pt x="105882" y="64932"/>
                  </a:lnTo>
                  <a:lnTo>
                    <a:pt x="103843" y="62566"/>
                  </a:lnTo>
                  <a:lnTo>
                    <a:pt x="103843" y="62566"/>
                  </a:lnTo>
                  <a:lnTo>
                    <a:pt x="102701" y="61343"/>
                  </a:lnTo>
                  <a:lnTo>
                    <a:pt x="101477" y="60038"/>
                  </a:lnTo>
                  <a:lnTo>
                    <a:pt x="101477" y="60038"/>
                  </a:lnTo>
                  <a:lnTo>
                    <a:pt x="98540" y="57182"/>
                  </a:lnTo>
                  <a:lnTo>
                    <a:pt x="98540" y="57182"/>
                  </a:lnTo>
                  <a:lnTo>
                    <a:pt x="96746" y="55469"/>
                  </a:lnTo>
                  <a:lnTo>
                    <a:pt x="96746" y="55469"/>
                  </a:lnTo>
                  <a:lnTo>
                    <a:pt x="94788" y="53593"/>
                  </a:lnTo>
                  <a:lnTo>
                    <a:pt x="94788" y="53593"/>
                  </a:lnTo>
                  <a:lnTo>
                    <a:pt x="92504" y="51472"/>
                  </a:lnTo>
                  <a:lnTo>
                    <a:pt x="92504" y="51472"/>
                  </a:lnTo>
                  <a:lnTo>
                    <a:pt x="89894" y="49025"/>
                  </a:lnTo>
                  <a:lnTo>
                    <a:pt x="89894" y="49025"/>
                  </a:lnTo>
                  <a:lnTo>
                    <a:pt x="87854" y="47067"/>
                  </a:lnTo>
                  <a:lnTo>
                    <a:pt x="87854" y="47067"/>
                  </a:lnTo>
                  <a:lnTo>
                    <a:pt x="85570" y="44947"/>
                  </a:lnTo>
                  <a:lnTo>
                    <a:pt x="85570" y="44947"/>
                  </a:lnTo>
                  <a:lnTo>
                    <a:pt x="83123" y="42907"/>
                  </a:lnTo>
                  <a:lnTo>
                    <a:pt x="83123" y="42907"/>
                  </a:lnTo>
                  <a:lnTo>
                    <a:pt x="80513" y="40786"/>
                  </a:lnTo>
                  <a:lnTo>
                    <a:pt x="80513" y="40786"/>
                  </a:lnTo>
                  <a:lnTo>
                    <a:pt x="77087" y="38339"/>
                  </a:lnTo>
                  <a:lnTo>
                    <a:pt x="77087" y="38339"/>
                  </a:lnTo>
                  <a:lnTo>
                    <a:pt x="73579" y="35566"/>
                  </a:lnTo>
                  <a:lnTo>
                    <a:pt x="73579" y="35566"/>
                  </a:lnTo>
                  <a:lnTo>
                    <a:pt x="71540" y="33853"/>
                  </a:lnTo>
                  <a:lnTo>
                    <a:pt x="71540" y="33853"/>
                  </a:lnTo>
                  <a:lnTo>
                    <a:pt x="69419" y="31895"/>
                  </a:lnTo>
                  <a:lnTo>
                    <a:pt x="69419" y="31895"/>
                  </a:lnTo>
                  <a:lnTo>
                    <a:pt x="66809" y="29366"/>
                  </a:lnTo>
                  <a:lnTo>
                    <a:pt x="66809" y="29366"/>
                  </a:lnTo>
                  <a:lnTo>
                    <a:pt x="65340" y="27735"/>
                  </a:lnTo>
                  <a:lnTo>
                    <a:pt x="63709" y="25940"/>
                  </a:lnTo>
                  <a:lnTo>
                    <a:pt x="63709" y="25940"/>
                  </a:lnTo>
                  <a:lnTo>
                    <a:pt x="61914" y="23819"/>
                  </a:lnTo>
                  <a:lnTo>
                    <a:pt x="60038" y="21372"/>
                  </a:lnTo>
                  <a:lnTo>
                    <a:pt x="60038" y="21372"/>
                  </a:lnTo>
                  <a:lnTo>
                    <a:pt x="57836" y="18680"/>
                  </a:lnTo>
                  <a:lnTo>
                    <a:pt x="57836" y="18680"/>
                  </a:lnTo>
                  <a:lnTo>
                    <a:pt x="55470" y="15499"/>
                  </a:lnTo>
                  <a:lnTo>
                    <a:pt x="55470" y="15499"/>
                  </a:lnTo>
                  <a:lnTo>
                    <a:pt x="53104" y="12399"/>
                  </a:lnTo>
                  <a:lnTo>
                    <a:pt x="53104" y="12399"/>
                  </a:lnTo>
                  <a:lnTo>
                    <a:pt x="50902" y="9299"/>
                  </a:lnTo>
                  <a:lnTo>
                    <a:pt x="50902" y="9299"/>
                  </a:lnTo>
                  <a:lnTo>
                    <a:pt x="48944" y="6363"/>
                  </a:lnTo>
                  <a:lnTo>
                    <a:pt x="48944" y="6363"/>
                  </a:lnTo>
                  <a:lnTo>
                    <a:pt x="47313" y="3671"/>
                  </a:lnTo>
                  <a:lnTo>
                    <a:pt x="47313" y="3671"/>
                  </a:lnTo>
                  <a:lnTo>
                    <a:pt x="45273" y="0"/>
                  </a:lnTo>
                  <a:lnTo>
                    <a:pt x="42092" y="0"/>
                  </a:lnTo>
                  <a:lnTo>
                    <a:pt x="42092" y="0"/>
                  </a:lnTo>
                  <a:lnTo>
                    <a:pt x="42092" y="82"/>
                  </a:lnTo>
                  <a:lnTo>
                    <a:pt x="42092" y="82"/>
                  </a:lnTo>
                  <a:lnTo>
                    <a:pt x="43071" y="1958"/>
                  </a:lnTo>
                  <a:lnTo>
                    <a:pt x="44050" y="3752"/>
                  </a:lnTo>
                  <a:lnTo>
                    <a:pt x="44050" y="3752"/>
                  </a:lnTo>
                  <a:lnTo>
                    <a:pt x="45192" y="5792"/>
                  </a:lnTo>
                  <a:lnTo>
                    <a:pt x="46497" y="7913"/>
                  </a:lnTo>
                  <a:lnTo>
                    <a:pt x="46497" y="7913"/>
                  </a:lnTo>
                  <a:lnTo>
                    <a:pt x="48047" y="10197"/>
                  </a:lnTo>
                  <a:lnTo>
                    <a:pt x="49678" y="12481"/>
                  </a:lnTo>
                  <a:lnTo>
                    <a:pt x="49678" y="12481"/>
                  </a:lnTo>
                  <a:lnTo>
                    <a:pt x="53186" y="17049"/>
                  </a:lnTo>
                  <a:lnTo>
                    <a:pt x="53186" y="17049"/>
                  </a:lnTo>
                  <a:lnTo>
                    <a:pt x="56449" y="21209"/>
                  </a:lnTo>
                  <a:lnTo>
                    <a:pt x="56449" y="21209"/>
                  </a:lnTo>
                  <a:lnTo>
                    <a:pt x="59385" y="24961"/>
                  </a:lnTo>
                  <a:lnTo>
                    <a:pt x="59385" y="24961"/>
                  </a:lnTo>
                  <a:lnTo>
                    <a:pt x="62159" y="28224"/>
                  </a:lnTo>
                  <a:lnTo>
                    <a:pt x="62159" y="28224"/>
                  </a:lnTo>
                  <a:lnTo>
                    <a:pt x="64198" y="30427"/>
                  </a:lnTo>
                  <a:lnTo>
                    <a:pt x="65993" y="32303"/>
                  </a:lnTo>
                  <a:lnTo>
                    <a:pt x="65993" y="32303"/>
                  </a:lnTo>
                  <a:lnTo>
                    <a:pt x="69011" y="35158"/>
                  </a:lnTo>
                  <a:lnTo>
                    <a:pt x="69011" y="35158"/>
                  </a:lnTo>
                  <a:lnTo>
                    <a:pt x="71540" y="37442"/>
                  </a:lnTo>
                  <a:lnTo>
                    <a:pt x="71540" y="37442"/>
                  </a:lnTo>
                  <a:lnTo>
                    <a:pt x="73824" y="39318"/>
                  </a:lnTo>
                  <a:lnTo>
                    <a:pt x="73824" y="39318"/>
                  </a:lnTo>
                  <a:lnTo>
                    <a:pt x="76026" y="40950"/>
                  </a:lnTo>
                  <a:lnTo>
                    <a:pt x="76026" y="40950"/>
                  </a:lnTo>
                  <a:lnTo>
                    <a:pt x="78310" y="42744"/>
                  </a:lnTo>
                  <a:lnTo>
                    <a:pt x="78310" y="42744"/>
                  </a:lnTo>
                  <a:lnTo>
                    <a:pt x="80676" y="44620"/>
                  </a:lnTo>
                  <a:lnTo>
                    <a:pt x="80676" y="44620"/>
                  </a:lnTo>
                  <a:lnTo>
                    <a:pt x="83042" y="46578"/>
                  </a:lnTo>
                  <a:lnTo>
                    <a:pt x="83042" y="46578"/>
                  </a:lnTo>
                  <a:lnTo>
                    <a:pt x="85326" y="48699"/>
                  </a:lnTo>
                  <a:lnTo>
                    <a:pt x="85326" y="48699"/>
                  </a:lnTo>
                  <a:lnTo>
                    <a:pt x="87365" y="50738"/>
                  </a:lnTo>
                  <a:lnTo>
                    <a:pt x="87365" y="50738"/>
                  </a:lnTo>
                  <a:lnTo>
                    <a:pt x="89323" y="52614"/>
                  </a:lnTo>
                  <a:lnTo>
                    <a:pt x="89323" y="52614"/>
                  </a:lnTo>
                  <a:lnTo>
                    <a:pt x="91117" y="54246"/>
                  </a:lnTo>
                  <a:lnTo>
                    <a:pt x="91117" y="54246"/>
                  </a:lnTo>
                  <a:lnTo>
                    <a:pt x="94135" y="57182"/>
                  </a:lnTo>
                  <a:lnTo>
                    <a:pt x="94135" y="57182"/>
                  </a:lnTo>
                  <a:lnTo>
                    <a:pt x="96664" y="59630"/>
                  </a:lnTo>
                  <a:lnTo>
                    <a:pt x="96664" y="59630"/>
                  </a:lnTo>
                  <a:lnTo>
                    <a:pt x="98214" y="61343"/>
                  </a:lnTo>
                  <a:lnTo>
                    <a:pt x="98214" y="61343"/>
                  </a:lnTo>
                  <a:lnTo>
                    <a:pt x="99601" y="62974"/>
                  </a:lnTo>
                  <a:lnTo>
                    <a:pt x="99601" y="62974"/>
                  </a:lnTo>
                  <a:lnTo>
                    <a:pt x="100743" y="64442"/>
                  </a:lnTo>
                  <a:lnTo>
                    <a:pt x="101640" y="65748"/>
                  </a:lnTo>
                  <a:lnTo>
                    <a:pt x="101640" y="65748"/>
                  </a:lnTo>
                  <a:lnTo>
                    <a:pt x="102456" y="67053"/>
                  </a:lnTo>
                  <a:lnTo>
                    <a:pt x="103109" y="68276"/>
                  </a:lnTo>
                  <a:lnTo>
                    <a:pt x="103598" y="69418"/>
                  </a:lnTo>
                  <a:lnTo>
                    <a:pt x="104006" y="70479"/>
                  </a:lnTo>
                  <a:lnTo>
                    <a:pt x="104006" y="70479"/>
                  </a:lnTo>
                  <a:lnTo>
                    <a:pt x="104006" y="70560"/>
                  </a:lnTo>
                  <a:lnTo>
                    <a:pt x="104006" y="70560"/>
                  </a:lnTo>
                  <a:lnTo>
                    <a:pt x="104087" y="71050"/>
                  </a:lnTo>
                  <a:lnTo>
                    <a:pt x="104087" y="71621"/>
                  </a:lnTo>
                  <a:lnTo>
                    <a:pt x="104087" y="72110"/>
                  </a:lnTo>
                  <a:lnTo>
                    <a:pt x="103924" y="72600"/>
                  </a:lnTo>
                  <a:lnTo>
                    <a:pt x="103761" y="73089"/>
                  </a:lnTo>
                  <a:lnTo>
                    <a:pt x="103435" y="73579"/>
                  </a:lnTo>
                  <a:lnTo>
                    <a:pt x="103109" y="74068"/>
                  </a:lnTo>
                  <a:lnTo>
                    <a:pt x="102782" y="74557"/>
                  </a:lnTo>
                  <a:lnTo>
                    <a:pt x="102374" y="74965"/>
                  </a:lnTo>
                  <a:lnTo>
                    <a:pt x="101885" y="75292"/>
                  </a:lnTo>
                  <a:lnTo>
                    <a:pt x="101395" y="75618"/>
                  </a:lnTo>
                  <a:lnTo>
                    <a:pt x="100906" y="75944"/>
                  </a:lnTo>
                  <a:lnTo>
                    <a:pt x="100335" y="76189"/>
                  </a:lnTo>
                  <a:lnTo>
                    <a:pt x="99682" y="76352"/>
                  </a:lnTo>
                  <a:lnTo>
                    <a:pt x="99111" y="76515"/>
                  </a:lnTo>
                  <a:lnTo>
                    <a:pt x="98459" y="76597"/>
                  </a:lnTo>
                  <a:lnTo>
                    <a:pt x="98459" y="76597"/>
                  </a:lnTo>
                  <a:lnTo>
                    <a:pt x="97154" y="76597"/>
                  </a:lnTo>
                  <a:lnTo>
                    <a:pt x="95685" y="76515"/>
                  </a:lnTo>
                  <a:lnTo>
                    <a:pt x="95685" y="76515"/>
                  </a:lnTo>
                  <a:lnTo>
                    <a:pt x="91851" y="76270"/>
                  </a:lnTo>
                  <a:lnTo>
                    <a:pt x="87365" y="75863"/>
                  </a:lnTo>
                  <a:lnTo>
                    <a:pt x="87365" y="75863"/>
                  </a:lnTo>
                  <a:lnTo>
                    <a:pt x="82307" y="74884"/>
                  </a:lnTo>
                  <a:lnTo>
                    <a:pt x="82307" y="74884"/>
                  </a:lnTo>
                  <a:lnTo>
                    <a:pt x="77087" y="73823"/>
                  </a:lnTo>
                  <a:lnTo>
                    <a:pt x="77087" y="73823"/>
                  </a:lnTo>
                  <a:lnTo>
                    <a:pt x="75700" y="73742"/>
                  </a:lnTo>
                  <a:lnTo>
                    <a:pt x="74395" y="73660"/>
                  </a:lnTo>
                  <a:lnTo>
                    <a:pt x="73090" y="73742"/>
                  </a:lnTo>
                  <a:lnTo>
                    <a:pt x="71785" y="73823"/>
                  </a:lnTo>
                  <a:lnTo>
                    <a:pt x="71785" y="73823"/>
                  </a:lnTo>
                  <a:lnTo>
                    <a:pt x="70561" y="73905"/>
                  </a:lnTo>
                  <a:lnTo>
                    <a:pt x="69337" y="74150"/>
                  </a:lnTo>
                  <a:lnTo>
                    <a:pt x="68032" y="74394"/>
                  </a:lnTo>
                  <a:lnTo>
                    <a:pt x="66809" y="74802"/>
                  </a:lnTo>
                  <a:lnTo>
                    <a:pt x="66809" y="74802"/>
                  </a:lnTo>
                  <a:lnTo>
                    <a:pt x="65585" y="75373"/>
                  </a:lnTo>
                  <a:lnTo>
                    <a:pt x="64361" y="76107"/>
                  </a:lnTo>
                  <a:lnTo>
                    <a:pt x="63138" y="76841"/>
                  </a:lnTo>
                  <a:lnTo>
                    <a:pt x="61996" y="77739"/>
                  </a:lnTo>
                  <a:lnTo>
                    <a:pt x="61996" y="77739"/>
                  </a:lnTo>
                  <a:lnTo>
                    <a:pt x="60854" y="78718"/>
                  </a:lnTo>
                  <a:lnTo>
                    <a:pt x="59793" y="79696"/>
                  </a:lnTo>
                  <a:lnTo>
                    <a:pt x="58814" y="80839"/>
                  </a:lnTo>
                  <a:lnTo>
                    <a:pt x="57836" y="81981"/>
                  </a:lnTo>
                  <a:lnTo>
                    <a:pt x="57836" y="81981"/>
                  </a:lnTo>
                  <a:lnTo>
                    <a:pt x="55959" y="84591"/>
                  </a:lnTo>
                  <a:lnTo>
                    <a:pt x="54246" y="87120"/>
                  </a:lnTo>
                  <a:lnTo>
                    <a:pt x="54246" y="87120"/>
                  </a:lnTo>
                  <a:lnTo>
                    <a:pt x="52533" y="89648"/>
                  </a:lnTo>
                  <a:lnTo>
                    <a:pt x="50820" y="91851"/>
                  </a:lnTo>
                  <a:lnTo>
                    <a:pt x="50820" y="91851"/>
                  </a:lnTo>
                  <a:lnTo>
                    <a:pt x="49923" y="92830"/>
                  </a:lnTo>
                  <a:lnTo>
                    <a:pt x="49107" y="93645"/>
                  </a:lnTo>
                  <a:lnTo>
                    <a:pt x="48210" y="94380"/>
                  </a:lnTo>
                  <a:lnTo>
                    <a:pt x="47313" y="94951"/>
                  </a:lnTo>
                  <a:lnTo>
                    <a:pt x="46415" y="95440"/>
                  </a:lnTo>
                  <a:lnTo>
                    <a:pt x="45436" y="95685"/>
                  </a:lnTo>
                  <a:lnTo>
                    <a:pt x="44539" y="95848"/>
                  </a:lnTo>
                  <a:lnTo>
                    <a:pt x="43642" y="95848"/>
                  </a:lnTo>
                  <a:lnTo>
                    <a:pt x="43642" y="95848"/>
                  </a:lnTo>
                  <a:lnTo>
                    <a:pt x="42745" y="95766"/>
                  </a:lnTo>
                  <a:lnTo>
                    <a:pt x="41847" y="95440"/>
                  </a:lnTo>
                  <a:lnTo>
                    <a:pt x="40868" y="94951"/>
                  </a:lnTo>
                  <a:lnTo>
                    <a:pt x="39971" y="94380"/>
                  </a:lnTo>
                  <a:lnTo>
                    <a:pt x="39971" y="94380"/>
                  </a:lnTo>
                  <a:lnTo>
                    <a:pt x="39074" y="93564"/>
                  </a:lnTo>
                  <a:lnTo>
                    <a:pt x="38258" y="92667"/>
                  </a:lnTo>
                  <a:lnTo>
                    <a:pt x="37361" y="91688"/>
                  </a:lnTo>
                  <a:lnTo>
                    <a:pt x="36463" y="90464"/>
                  </a:lnTo>
                  <a:lnTo>
                    <a:pt x="36463" y="90464"/>
                  </a:lnTo>
                  <a:lnTo>
                    <a:pt x="35648" y="88343"/>
                  </a:lnTo>
                  <a:lnTo>
                    <a:pt x="34832" y="86059"/>
                  </a:lnTo>
                  <a:lnTo>
                    <a:pt x="34832" y="86059"/>
                  </a:lnTo>
                  <a:lnTo>
                    <a:pt x="34179" y="83449"/>
                  </a:lnTo>
                  <a:lnTo>
                    <a:pt x="33527" y="80594"/>
                  </a:lnTo>
                  <a:lnTo>
                    <a:pt x="33527" y="80594"/>
                  </a:lnTo>
                  <a:lnTo>
                    <a:pt x="32793" y="77412"/>
                  </a:lnTo>
                  <a:lnTo>
                    <a:pt x="32793" y="77412"/>
                  </a:lnTo>
                  <a:lnTo>
                    <a:pt x="32058" y="73986"/>
                  </a:lnTo>
                  <a:lnTo>
                    <a:pt x="32058" y="73986"/>
                  </a:lnTo>
                  <a:lnTo>
                    <a:pt x="31487" y="72029"/>
                  </a:lnTo>
                  <a:lnTo>
                    <a:pt x="30916" y="69908"/>
                  </a:lnTo>
                  <a:lnTo>
                    <a:pt x="30916" y="69908"/>
                  </a:lnTo>
                  <a:lnTo>
                    <a:pt x="30101" y="67624"/>
                  </a:lnTo>
                  <a:lnTo>
                    <a:pt x="29203" y="65095"/>
                  </a:lnTo>
                  <a:lnTo>
                    <a:pt x="29203" y="65095"/>
                  </a:lnTo>
                  <a:lnTo>
                    <a:pt x="27980" y="62240"/>
                  </a:lnTo>
                  <a:lnTo>
                    <a:pt x="27980" y="62240"/>
                  </a:lnTo>
                  <a:lnTo>
                    <a:pt x="26675" y="59222"/>
                  </a:lnTo>
                  <a:lnTo>
                    <a:pt x="26675" y="59222"/>
                  </a:lnTo>
                  <a:lnTo>
                    <a:pt x="25369" y="56204"/>
                  </a:lnTo>
                  <a:lnTo>
                    <a:pt x="25369" y="56204"/>
                  </a:lnTo>
                  <a:lnTo>
                    <a:pt x="23983" y="53185"/>
                  </a:lnTo>
                  <a:lnTo>
                    <a:pt x="23983" y="53185"/>
                  </a:lnTo>
                  <a:lnTo>
                    <a:pt x="22678" y="50330"/>
                  </a:lnTo>
                  <a:lnTo>
                    <a:pt x="22678" y="50330"/>
                  </a:lnTo>
                  <a:lnTo>
                    <a:pt x="21454" y="47638"/>
                  </a:lnTo>
                  <a:lnTo>
                    <a:pt x="21454" y="47638"/>
                  </a:lnTo>
                  <a:lnTo>
                    <a:pt x="19170" y="42418"/>
                  </a:lnTo>
                  <a:lnTo>
                    <a:pt x="19170" y="42418"/>
                  </a:lnTo>
                  <a:lnTo>
                    <a:pt x="16886" y="37279"/>
                  </a:lnTo>
                  <a:lnTo>
                    <a:pt x="16886" y="37279"/>
                  </a:lnTo>
                  <a:lnTo>
                    <a:pt x="14357" y="31650"/>
                  </a:lnTo>
                  <a:lnTo>
                    <a:pt x="14357" y="31650"/>
                  </a:lnTo>
                  <a:lnTo>
                    <a:pt x="11828" y="26103"/>
                  </a:lnTo>
                  <a:lnTo>
                    <a:pt x="11828" y="26103"/>
                  </a:lnTo>
                  <a:lnTo>
                    <a:pt x="9626" y="20801"/>
                  </a:lnTo>
                  <a:lnTo>
                    <a:pt x="9626" y="20801"/>
                  </a:lnTo>
                  <a:lnTo>
                    <a:pt x="7750" y="15988"/>
                  </a:lnTo>
                  <a:lnTo>
                    <a:pt x="7750" y="15988"/>
                  </a:lnTo>
                  <a:lnTo>
                    <a:pt x="6037" y="11828"/>
                  </a:lnTo>
                  <a:lnTo>
                    <a:pt x="6037" y="11828"/>
                  </a:lnTo>
                  <a:lnTo>
                    <a:pt x="4568" y="8076"/>
                  </a:lnTo>
                  <a:lnTo>
                    <a:pt x="3263" y="4568"/>
                  </a:lnTo>
                  <a:lnTo>
                    <a:pt x="3263" y="4568"/>
                  </a:lnTo>
                  <a:lnTo>
                    <a:pt x="2448" y="2284"/>
                  </a:lnTo>
                  <a:lnTo>
                    <a:pt x="179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16" y="2610"/>
                  </a:lnTo>
                  <a:lnTo>
                    <a:pt x="816" y="2610"/>
                  </a:lnTo>
                  <a:lnTo>
                    <a:pt x="1469" y="4568"/>
                  </a:lnTo>
                  <a:lnTo>
                    <a:pt x="2203" y="6444"/>
                  </a:lnTo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76" name="Google Shape;3576;p136"/>
          <p:cNvGrpSpPr/>
          <p:nvPr/>
        </p:nvGrpSpPr>
        <p:grpSpPr>
          <a:xfrm rot="-5400000">
            <a:off x="-3120654" y="3053606"/>
            <a:ext cx="4979009" cy="4276991"/>
            <a:chOff x="242200" y="1385100"/>
            <a:chExt cx="3428125" cy="2944775"/>
          </a:xfrm>
        </p:grpSpPr>
        <p:sp>
          <p:nvSpPr>
            <p:cNvPr id="3577" name="Google Shape;3577;p136"/>
            <p:cNvSpPr/>
            <p:nvPr/>
          </p:nvSpPr>
          <p:spPr>
            <a:xfrm>
              <a:off x="242200" y="1385100"/>
              <a:ext cx="3428125" cy="2944775"/>
            </a:xfrm>
            <a:custGeom>
              <a:rect b="b" l="l" r="r" t="t"/>
              <a:pathLst>
                <a:path extrusionOk="0" fill="none" h="117791" w="137125">
                  <a:moveTo>
                    <a:pt x="3345" y="19251"/>
                  </a:moveTo>
                  <a:lnTo>
                    <a:pt x="3345" y="19251"/>
                  </a:lnTo>
                  <a:lnTo>
                    <a:pt x="5629" y="24227"/>
                  </a:lnTo>
                  <a:lnTo>
                    <a:pt x="5629" y="24227"/>
                  </a:lnTo>
                  <a:lnTo>
                    <a:pt x="7015" y="27245"/>
                  </a:lnTo>
                  <a:lnTo>
                    <a:pt x="8565" y="30508"/>
                  </a:lnTo>
                  <a:lnTo>
                    <a:pt x="8565" y="30508"/>
                  </a:lnTo>
                  <a:lnTo>
                    <a:pt x="11991" y="37524"/>
                  </a:lnTo>
                  <a:lnTo>
                    <a:pt x="11991" y="37524"/>
                  </a:lnTo>
                  <a:lnTo>
                    <a:pt x="13704" y="41031"/>
                  </a:lnTo>
                  <a:lnTo>
                    <a:pt x="13704" y="41031"/>
                  </a:lnTo>
                  <a:lnTo>
                    <a:pt x="15417" y="44620"/>
                  </a:lnTo>
                  <a:lnTo>
                    <a:pt x="15417" y="44620"/>
                  </a:lnTo>
                  <a:lnTo>
                    <a:pt x="17130" y="48210"/>
                  </a:lnTo>
                  <a:lnTo>
                    <a:pt x="17130" y="48210"/>
                  </a:lnTo>
                  <a:lnTo>
                    <a:pt x="18762" y="51880"/>
                  </a:lnTo>
                  <a:lnTo>
                    <a:pt x="18762" y="51880"/>
                  </a:lnTo>
                  <a:lnTo>
                    <a:pt x="20475" y="55551"/>
                  </a:lnTo>
                  <a:lnTo>
                    <a:pt x="20475" y="55551"/>
                  </a:lnTo>
                  <a:lnTo>
                    <a:pt x="22106" y="59303"/>
                  </a:lnTo>
                  <a:lnTo>
                    <a:pt x="22106" y="59303"/>
                  </a:lnTo>
                  <a:lnTo>
                    <a:pt x="23656" y="62974"/>
                  </a:lnTo>
                  <a:lnTo>
                    <a:pt x="23656" y="62974"/>
                  </a:lnTo>
                  <a:lnTo>
                    <a:pt x="24961" y="66482"/>
                  </a:lnTo>
                  <a:lnTo>
                    <a:pt x="24961" y="66482"/>
                  </a:lnTo>
                  <a:lnTo>
                    <a:pt x="26103" y="69745"/>
                  </a:lnTo>
                  <a:lnTo>
                    <a:pt x="26103" y="69745"/>
                  </a:lnTo>
                  <a:lnTo>
                    <a:pt x="26511" y="71295"/>
                  </a:lnTo>
                  <a:lnTo>
                    <a:pt x="26919" y="72763"/>
                  </a:lnTo>
                  <a:lnTo>
                    <a:pt x="26919" y="72763"/>
                  </a:lnTo>
                  <a:lnTo>
                    <a:pt x="27490" y="75536"/>
                  </a:lnTo>
                  <a:lnTo>
                    <a:pt x="27980" y="78228"/>
                  </a:lnTo>
                  <a:lnTo>
                    <a:pt x="27980" y="78228"/>
                  </a:lnTo>
                  <a:lnTo>
                    <a:pt x="28551" y="83204"/>
                  </a:lnTo>
                  <a:lnTo>
                    <a:pt x="28551" y="83204"/>
                  </a:lnTo>
                  <a:lnTo>
                    <a:pt x="29040" y="87772"/>
                  </a:lnTo>
                  <a:lnTo>
                    <a:pt x="29040" y="87772"/>
                  </a:lnTo>
                  <a:lnTo>
                    <a:pt x="29366" y="90056"/>
                  </a:lnTo>
                  <a:lnTo>
                    <a:pt x="29774" y="92177"/>
                  </a:lnTo>
                  <a:lnTo>
                    <a:pt x="29774" y="92177"/>
                  </a:lnTo>
                  <a:lnTo>
                    <a:pt x="30590" y="96419"/>
                  </a:lnTo>
                  <a:lnTo>
                    <a:pt x="30590" y="96419"/>
                  </a:lnTo>
                  <a:lnTo>
                    <a:pt x="31324" y="100497"/>
                  </a:lnTo>
                  <a:lnTo>
                    <a:pt x="31324" y="100497"/>
                  </a:lnTo>
                  <a:lnTo>
                    <a:pt x="32303" y="104984"/>
                  </a:lnTo>
                  <a:lnTo>
                    <a:pt x="32303" y="104984"/>
                  </a:lnTo>
                  <a:lnTo>
                    <a:pt x="32792" y="106942"/>
                  </a:lnTo>
                  <a:lnTo>
                    <a:pt x="33363" y="108736"/>
                  </a:lnTo>
                  <a:lnTo>
                    <a:pt x="33363" y="108736"/>
                  </a:lnTo>
                  <a:lnTo>
                    <a:pt x="34179" y="111183"/>
                  </a:lnTo>
                  <a:lnTo>
                    <a:pt x="34669" y="112326"/>
                  </a:lnTo>
                  <a:lnTo>
                    <a:pt x="35077" y="113386"/>
                  </a:lnTo>
                  <a:lnTo>
                    <a:pt x="35077" y="113386"/>
                  </a:lnTo>
                  <a:lnTo>
                    <a:pt x="35403" y="113957"/>
                  </a:lnTo>
                  <a:lnTo>
                    <a:pt x="35811" y="114528"/>
                  </a:lnTo>
                  <a:lnTo>
                    <a:pt x="36219" y="115017"/>
                  </a:lnTo>
                  <a:lnTo>
                    <a:pt x="36708" y="115507"/>
                  </a:lnTo>
                  <a:lnTo>
                    <a:pt x="36708" y="115507"/>
                  </a:lnTo>
                  <a:lnTo>
                    <a:pt x="36871" y="115752"/>
                  </a:lnTo>
                  <a:lnTo>
                    <a:pt x="36871" y="115752"/>
                  </a:lnTo>
                  <a:lnTo>
                    <a:pt x="37442" y="116159"/>
                  </a:lnTo>
                  <a:lnTo>
                    <a:pt x="38095" y="116567"/>
                  </a:lnTo>
                  <a:lnTo>
                    <a:pt x="38666" y="116894"/>
                  </a:lnTo>
                  <a:lnTo>
                    <a:pt x="39400" y="117220"/>
                  </a:lnTo>
                  <a:lnTo>
                    <a:pt x="40052" y="117465"/>
                  </a:lnTo>
                  <a:lnTo>
                    <a:pt x="40787" y="117628"/>
                  </a:lnTo>
                  <a:lnTo>
                    <a:pt x="41521" y="117709"/>
                  </a:lnTo>
                  <a:lnTo>
                    <a:pt x="42337" y="117791"/>
                  </a:lnTo>
                  <a:lnTo>
                    <a:pt x="42337" y="117791"/>
                  </a:lnTo>
                  <a:lnTo>
                    <a:pt x="43071" y="117791"/>
                  </a:lnTo>
                  <a:lnTo>
                    <a:pt x="43886" y="117709"/>
                  </a:lnTo>
                  <a:lnTo>
                    <a:pt x="44702" y="117628"/>
                  </a:lnTo>
                  <a:lnTo>
                    <a:pt x="45518" y="117465"/>
                  </a:lnTo>
                  <a:lnTo>
                    <a:pt x="46334" y="117220"/>
                  </a:lnTo>
                  <a:lnTo>
                    <a:pt x="47068" y="116975"/>
                  </a:lnTo>
                  <a:lnTo>
                    <a:pt x="47883" y="116649"/>
                  </a:lnTo>
                  <a:lnTo>
                    <a:pt x="48699" y="116323"/>
                  </a:lnTo>
                  <a:lnTo>
                    <a:pt x="48699" y="116323"/>
                  </a:lnTo>
                  <a:lnTo>
                    <a:pt x="50168" y="115425"/>
                  </a:lnTo>
                  <a:lnTo>
                    <a:pt x="51636" y="114528"/>
                  </a:lnTo>
                  <a:lnTo>
                    <a:pt x="51636" y="114528"/>
                  </a:lnTo>
                  <a:lnTo>
                    <a:pt x="54001" y="112815"/>
                  </a:lnTo>
                  <a:lnTo>
                    <a:pt x="56449" y="111020"/>
                  </a:lnTo>
                  <a:lnTo>
                    <a:pt x="56449" y="111020"/>
                  </a:lnTo>
                  <a:lnTo>
                    <a:pt x="58896" y="108981"/>
                  </a:lnTo>
                  <a:lnTo>
                    <a:pt x="61343" y="106779"/>
                  </a:lnTo>
                  <a:lnTo>
                    <a:pt x="61343" y="106779"/>
                  </a:lnTo>
                  <a:lnTo>
                    <a:pt x="63709" y="104413"/>
                  </a:lnTo>
                  <a:lnTo>
                    <a:pt x="66156" y="102129"/>
                  </a:lnTo>
                  <a:lnTo>
                    <a:pt x="66156" y="102129"/>
                  </a:lnTo>
                  <a:lnTo>
                    <a:pt x="68521" y="99926"/>
                  </a:lnTo>
                  <a:lnTo>
                    <a:pt x="70887" y="97887"/>
                  </a:lnTo>
                  <a:lnTo>
                    <a:pt x="70887" y="97887"/>
                  </a:lnTo>
                  <a:lnTo>
                    <a:pt x="72437" y="96745"/>
                  </a:lnTo>
                  <a:lnTo>
                    <a:pt x="73987" y="95603"/>
                  </a:lnTo>
                  <a:lnTo>
                    <a:pt x="75618" y="94624"/>
                  </a:lnTo>
                  <a:lnTo>
                    <a:pt x="77250" y="93645"/>
                  </a:lnTo>
                  <a:lnTo>
                    <a:pt x="77250" y="93645"/>
                  </a:lnTo>
                  <a:lnTo>
                    <a:pt x="79207" y="92748"/>
                  </a:lnTo>
                  <a:lnTo>
                    <a:pt x="81247" y="92096"/>
                  </a:lnTo>
                  <a:lnTo>
                    <a:pt x="83368" y="91525"/>
                  </a:lnTo>
                  <a:lnTo>
                    <a:pt x="85570" y="91117"/>
                  </a:lnTo>
                  <a:lnTo>
                    <a:pt x="85570" y="91117"/>
                  </a:lnTo>
                  <a:lnTo>
                    <a:pt x="85652" y="91117"/>
                  </a:lnTo>
                  <a:lnTo>
                    <a:pt x="85652" y="91117"/>
                  </a:lnTo>
                  <a:lnTo>
                    <a:pt x="87038" y="90954"/>
                  </a:lnTo>
                  <a:lnTo>
                    <a:pt x="88344" y="90790"/>
                  </a:lnTo>
                  <a:lnTo>
                    <a:pt x="90954" y="90709"/>
                  </a:lnTo>
                  <a:lnTo>
                    <a:pt x="90954" y="90709"/>
                  </a:lnTo>
                  <a:lnTo>
                    <a:pt x="93483" y="90790"/>
                  </a:lnTo>
                  <a:lnTo>
                    <a:pt x="95930" y="91035"/>
                  </a:lnTo>
                  <a:lnTo>
                    <a:pt x="95930" y="91035"/>
                  </a:lnTo>
                  <a:lnTo>
                    <a:pt x="99356" y="91606"/>
                  </a:lnTo>
                  <a:lnTo>
                    <a:pt x="102782" y="92177"/>
                  </a:lnTo>
                  <a:lnTo>
                    <a:pt x="102782" y="92177"/>
                  </a:lnTo>
                  <a:lnTo>
                    <a:pt x="107595" y="92748"/>
                  </a:lnTo>
                  <a:lnTo>
                    <a:pt x="112408" y="93319"/>
                  </a:lnTo>
                  <a:lnTo>
                    <a:pt x="112408" y="93319"/>
                  </a:lnTo>
                  <a:lnTo>
                    <a:pt x="116976" y="93727"/>
                  </a:lnTo>
                  <a:lnTo>
                    <a:pt x="121381" y="94053"/>
                  </a:lnTo>
                  <a:lnTo>
                    <a:pt x="121381" y="94053"/>
                  </a:lnTo>
                  <a:lnTo>
                    <a:pt x="123420" y="94135"/>
                  </a:lnTo>
                  <a:lnTo>
                    <a:pt x="125378" y="94135"/>
                  </a:lnTo>
                  <a:lnTo>
                    <a:pt x="127254" y="94053"/>
                  </a:lnTo>
                  <a:lnTo>
                    <a:pt x="128967" y="93972"/>
                  </a:lnTo>
                  <a:lnTo>
                    <a:pt x="128967" y="93972"/>
                  </a:lnTo>
                  <a:lnTo>
                    <a:pt x="130517" y="93809"/>
                  </a:lnTo>
                  <a:lnTo>
                    <a:pt x="130517" y="93809"/>
                  </a:lnTo>
                  <a:lnTo>
                    <a:pt x="131333" y="93727"/>
                  </a:lnTo>
                  <a:lnTo>
                    <a:pt x="132067" y="93482"/>
                  </a:lnTo>
                  <a:lnTo>
                    <a:pt x="132801" y="93238"/>
                  </a:lnTo>
                  <a:lnTo>
                    <a:pt x="133453" y="92911"/>
                  </a:lnTo>
                  <a:lnTo>
                    <a:pt x="134106" y="92503"/>
                  </a:lnTo>
                  <a:lnTo>
                    <a:pt x="134759" y="92014"/>
                  </a:lnTo>
                  <a:lnTo>
                    <a:pt x="135248" y="91525"/>
                  </a:lnTo>
                  <a:lnTo>
                    <a:pt x="135738" y="91035"/>
                  </a:lnTo>
                  <a:lnTo>
                    <a:pt x="136145" y="90464"/>
                  </a:lnTo>
                  <a:lnTo>
                    <a:pt x="136472" y="89811"/>
                  </a:lnTo>
                  <a:lnTo>
                    <a:pt x="136798" y="89240"/>
                  </a:lnTo>
                  <a:lnTo>
                    <a:pt x="136961" y="88588"/>
                  </a:lnTo>
                  <a:lnTo>
                    <a:pt x="137043" y="87935"/>
                  </a:lnTo>
                  <a:lnTo>
                    <a:pt x="137124" y="87364"/>
                  </a:lnTo>
                  <a:lnTo>
                    <a:pt x="137043" y="86712"/>
                  </a:lnTo>
                  <a:lnTo>
                    <a:pt x="136798" y="86059"/>
                  </a:lnTo>
                  <a:lnTo>
                    <a:pt x="136798" y="86059"/>
                  </a:lnTo>
                  <a:lnTo>
                    <a:pt x="136798" y="85978"/>
                  </a:lnTo>
                  <a:lnTo>
                    <a:pt x="136798" y="85978"/>
                  </a:lnTo>
                  <a:lnTo>
                    <a:pt x="136227" y="84754"/>
                  </a:lnTo>
                  <a:lnTo>
                    <a:pt x="135574" y="83449"/>
                  </a:lnTo>
                  <a:lnTo>
                    <a:pt x="134759" y="82144"/>
                  </a:lnTo>
                  <a:lnTo>
                    <a:pt x="133780" y="80757"/>
                  </a:lnTo>
                  <a:lnTo>
                    <a:pt x="133780" y="80757"/>
                  </a:lnTo>
                  <a:lnTo>
                    <a:pt x="132719" y="79289"/>
                  </a:lnTo>
                  <a:lnTo>
                    <a:pt x="131577" y="77820"/>
                  </a:lnTo>
                  <a:lnTo>
                    <a:pt x="128885" y="74639"/>
                  </a:lnTo>
                  <a:lnTo>
                    <a:pt x="128885" y="74639"/>
                  </a:lnTo>
                  <a:lnTo>
                    <a:pt x="126193" y="71376"/>
                  </a:lnTo>
                  <a:lnTo>
                    <a:pt x="123502" y="68032"/>
                  </a:lnTo>
                  <a:lnTo>
                    <a:pt x="123502" y="68032"/>
                  </a:lnTo>
                  <a:lnTo>
                    <a:pt x="118526" y="61506"/>
                  </a:lnTo>
                  <a:lnTo>
                    <a:pt x="118526" y="61506"/>
                  </a:lnTo>
                  <a:lnTo>
                    <a:pt x="113876" y="55388"/>
                  </a:lnTo>
                  <a:lnTo>
                    <a:pt x="113876" y="55388"/>
                  </a:lnTo>
                  <a:lnTo>
                    <a:pt x="109389" y="49678"/>
                  </a:lnTo>
                  <a:lnTo>
                    <a:pt x="109389" y="49678"/>
                  </a:lnTo>
                  <a:lnTo>
                    <a:pt x="107595" y="47475"/>
                  </a:lnTo>
                  <a:lnTo>
                    <a:pt x="107595" y="47475"/>
                  </a:lnTo>
                  <a:lnTo>
                    <a:pt x="105963" y="45354"/>
                  </a:lnTo>
                  <a:lnTo>
                    <a:pt x="105963" y="45354"/>
                  </a:lnTo>
                  <a:lnTo>
                    <a:pt x="104577" y="43315"/>
                  </a:lnTo>
                  <a:lnTo>
                    <a:pt x="104577" y="43315"/>
                  </a:lnTo>
                  <a:lnTo>
                    <a:pt x="103271" y="41521"/>
                  </a:lnTo>
                  <a:lnTo>
                    <a:pt x="103271" y="41521"/>
                  </a:lnTo>
                  <a:lnTo>
                    <a:pt x="101477" y="38747"/>
                  </a:lnTo>
                  <a:lnTo>
                    <a:pt x="101477" y="38747"/>
                  </a:lnTo>
                  <a:lnTo>
                    <a:pt x="100824" y="37931"/>
                  </a:lnTo>
                  <a:lnTo>
                    <a:pt x="100172" y="37116"/>
                  </a:lnTo>
                  <a:lnTo>
                    <a:pt x="100172" y="37116"/>
                  </a:lnTo>
                  <a:lnTo>
                    <a:pt x="99356" y="36381"/>
                  </a:lnTo>
                  <a:lnTo>
                    <a:pt x="98540" y="35647"/>
                  </a:lnTo>
                  <a:lnTo>
                    <a:pt x="98540" y="35647"/>
                  </a:lnTo>
                  <a:lnTo>
                    <a:pt x="97480" y="34995"/>
                  </a:lnTo>
                  <a:lnTo>
                    <a:pt x="96338" y="34342"/>
                  </a:lnTo>
                  <a:lnTo>
                    <a:pt x="96338" y="34342"/>
                  </a:lnTo>
                  <a:lnTo>
                    <a:pt x="95033" y="33771"/>
                  </a:lnTo>
                  <a:lnTo>
                    <a:pt x="93483" y="33119"/>
                  </a:lnTo>
                  <a:lnTo>
                    <a:pt x="93483" y="33119"/>
                  </a:lnTo>
                  <a:lnTo>
                    <a:pt x="93401" y="33119"/>
                  </a:lnTo>
                  <a:lnTo>
                    <a:pt x="93401" y="33119"/>
                  </a:lnTo>
                  <a:lnTo>
                    <a:pt x="90954" y="31977"/>
                  </a:lnTo>
                  <a:lnTo>
                    <a:pt x="90954" y="31977"/>
                  </a:lnTo>
                  <a:lnTo>
                    <a:pt x="89486" y="31161"/>
                  </a:lnTo>
                  <a:lnTo>
                    <a:pt x="87854" y="30264"/>
                  </a:lnTo>
                  <a:lnTo>
                    <a:pt x="87854" y="30264"/>
                  </a:lnTo>
                  <a:lnTo>
                    <a:pt x="85652" y="28958"/>
                  </a:lnTo>
                  <a:lnTo>
                    <a:pt x="85652" y="28958"/>
                  </a:lnTo>
                  <a:lnTo>
                    <a:pt x="83123" y="27164"/>
                  </a:lnTo>
                  <a:lnTo>
                    <a:pt x="83123" y="27164"/>
                  </a:lnTo>
                  <a:lnTo>
                    <a:pt x="81410" y="25940"/>
                  </a:lnTo>
                  <a:lnTo>
                    <a:pt x="79452" y="24553"/>
                  </a:lnTo>
                  <a:lnTo>
                    <a:pt x="79452" y="24553"/>
                  </a:lnTo>
                  <a:lnTo>
                    <a:pt x="77250" y="22677"/>
                  </a:lnTo>
                  <a:lnTo>
                    <a:pt x="77250" y="22677"/>
                  </a:lnTo>
                  <a:lnTo>
                    <a:pt x="74558" y="20312"/>
                  </a:lnTo>
                  <a:lnTo>
                    <a:pt x="74558" y="20312"/>
                  </a:lnTo>
                  <a:lnTo>
                    <a:pt x="72518" y="18109"/>
                  </a:lnTo>
                  <a:lnTo>
                    <a:pt x="72518" y="18109"/>
                  </a:lnTo>
                  <a:lnTo>
                    <a:pt x="70071" y="15417"/>
                  </a:lnTo>
                  <a:lnTo>
                    <a:pt x="70071" y="15417"/>
                  </a:lnTo>
                  <a:lnTo>
                    <a:pt x="68848" y="13867"/>
                  </a:lnTo>
                  <a:lnTo>
                    <a:pt x="67461" y="12154"/>
                  </a:lnTo>
                  <a:lnTo>
                    <a:pt x="67461" y="12154"/>
                  </a:lnTo>
                  <a:lnTo>
                    <a:pt x="66156" y="10278"/>
                  </a:lnTo>
                  <a:lnTo>
                    <a:pt x="64687" y="8157"/>
                  </a:lnTo>
                  <a:lnTo>
                    <a:pt x="64687" y="8157"/>
                  </a:lnTo>
                  <a:lnTo>
                    <a:pt x="63301" y="6037"/>
                  </a:lnTo>
                  <a:lnTo>
                    <a:pt x="61996" y="3752"/>
                  </a:lnTo>
                  <a:lnTo>
                    <a:pt x="61996" y="3752"/>
                  </a:lnTo>
                  <a:lnTo>
                    <a:pt x="59875" y="0"/>
                  </a:lnTo>
                  <a:lnTo>
                    <a:pt x="54654" y="0"/>
                  </a:lnTo>
                  <a:lnTo>
                    <a:pt x="54654" y="0"/>
                  </a:lnTo>
                  <a:lnTo>
                    <a:pt x="55225" y="897"/>
                  </a:lnTo>
                  <a:lnTo>
                    <a:pt x="55225" y="897"/>
                  </a:lnTo>
                  <a:lnTo>
                    <a:pt x="56938" y="3671"/>
                  </a:lnTo>
                  <a:lnTo>
                    <a:pt x="56938" y="3671"/>
                  </a:lnTo>
                  <a:lnTo>
                    <a:pt x="58814" y="6526"/>
                  </a:lnTo>
                  <a:lnTo>
                    <a:pt x="58814" y="6526"/>
                  </a:lnTo>
                  <a:lnTo>
                    <a:pt x="60772" y="9381"/>
                  </a:lnTo>
                  <a:lnTo>
                    <a:pt x="60772" y="9381"/>
                  </a:lnTo>
                  <a:lnTo>
                    <a:pt x="62648" y="11991"/>
                  </a:lnTo>
                  <a:lnTo>
                    <a:pt x="62648" y="11991"/>
                  </a:lnTo>
                  <a:lnTo>
                    <a:pt x="64524" y="14357"/>
                  </a:lnTo>
                  <a:lnTo>
                    <a:pt x="64524" y="14357"/>
                  </a:lnTo>
                  <a:lnTo>
                    <a:pt x="66156" y="16478"/>
                  </a:lnTo>
                  <a:lnTo>
                    <a:pt x="67787" y="18354"/>
                  </a:lnTo>
                  <a:lnTo>
                    <a:pt x="67787" y="18354"/>
                  </a:lnTo>
                  <a:lnTo>
                    <a:pt x="70398" y="21291"/>
                  </a:lnTo>
                  <a:lnTo>
                    <a:pt x="70398" y="21291"/>
                  </a:lnTo>
                  <a:lnTo>
                    <a:pt x="72437" y="23493"/>
                  </a:lnTo>
                  <a:lnTo>
                    <a:pt x="72437" y="23493"/>
                  </a:lnTo>
                  <a:lnTo>
                    <a:pt x="75537" y="26511"/>
                  </a:lnTo>
                  <a:lnTo>
                    <a:pt x="75537" y="26511"/>
                  </a:lnTo>
                  <a:lnTo>
                    <a:pt x="77821" y="28551"/>
                  </a:lnTo>
                  <a:lnTo>
                    <a:pt x="77821" y="28551"/>
                  </a:lnTo>
                  <a:lnTo>
                    <a:pt x="79697" y="30182"/>
                  </a:lnTo>
                  <a:lnTo>
                    <a:pt x="79697" y="30182"/>
                  </a:lnTo>
                  <a:lnTo>
                    <a:pt x="82470" y="32466"/>
                  </a:lnTo>
                  <a:lnTo>
                    <a:pt x="82470" y="32466"/>
                  </a:lnTo>
                  <a:lnTo>
                    <a:pt x="86467" y="35076"/>
                  </a:lnTo>
                  <a:lnTo>
                    <a:pt x="86467" y="35076"/>
                  </a:lnTo>
                  <a:lnTo>
                    <a:pt x="89730" y="37197"/>
                  </a:lnTo>
                  <a:lnTo>
                    <a:pt x="89730" y="37197"/>
                  </a:lnTo>
                  <a:lnTo>
                    <a:pt x="91199" y="38176"/>
                  </a:lnTo>
                  <a:lnTo>
                    <a:pt x="92504" y="39155"/>
                  </a:lnTo>
                  <a:lnTo>
                    <a:pt x="92504" y="39155"/>
                  </a:lnTo>
                  <a:lnTo>
                    <a:pt x="93727" y="40134"/>
                  </a:lnTo>
                  <a:lnTo>
                    <a:pt x="94951" y="41113"/>
                  </a:lnTo>
                  <a:lnTo>
                    <a:pt x="94951" y="41113"/>
                  </a:lnTo>
                  <a:lnTo>
                    <a:pt x="97317" y="43315"/>
                  </a:lnTo>
                  <a:lnTo>
                    <a:pt x="97317" y="43315"/>
                  </a:lnTo>
                  <a:lnTo>
                    <a:pt x="99764" y="45681"/>
                  </a:lnTo>
                  <a:lnTo>
                    <a:pt x="99764" y="45681"/>
                  </a:lnTo>
                  <a:lnTo>
                    <a:pt x="102211" y="48210"/>
                  </a:lnTo>
                  <a:lnTo>
                    <a:pt x="102211" y="48210"/>
                  </a:lnTo>
                  <a:lnTo>
                    <a:pt x="104740" y="50820"/>
                  </a:lnTo>
                  <a:lnTo>
                    <a:pt x="104740" y="50820"/>
                  </a:lnTo>
                  <a:lnTo>
                    <a:pt x="106290" y="52370"/>
                  </a:lnTo>
                  <a:lnTo>
                    <a:pt x="106290" y="52370"/>
                  </a:lnTo>
                  <a:lnTo>
                    <a:pt x="107840" y="54001"/>
                  </a:lnTo>
                  <a:lnTo>
                    <a:pt x="107840" y="54001"/>
                  </a:lnTo>
                  <a:lnTo>
                    <a:pt x="109226" y="55551"/>
                  </a:lnTo>
                  <a:lnTo>
                    <a:pt x="110695" y="57182"/>
                  </a:lnTo>
                  <a:lnTo>
                    <a:pt x="110695" y="57182"/>
                  </a:lnTo>
                  <a:lnTo>
                    <a:pt x="113468" y="60527"/>
                  </a:lnTo>
                  <a:lnTo>
                    <a:pt x="113468" y="60527"/>
                  </a:lnTo>
                  <a:lnTo>
                    <a:pt x="116160" y="63871"/>
                  </a:lnTo>
                  <a:lnTo>
                    <a:pt x="116160" y="63871"/>
                  </a:lnTo>
                  <a:lnTo>
                    <a:pt x="118933" y="67461"/>
                  </a:lnTo>
                  <a:lnTo>
                    <a:pt x="118933" y="67461"/>
                  </a:lnTo>
                  <a:lnTo>
                    <a:pt x="121707" y="70887"/>
                  </a:lnTo>
                  <a:lnTo>
                    <a:pt x="121707" y="70887"/>
                  </a:lnTo>
                  <a:lnTo>
                    <a:pt x="126846" y="77412"/>
                  </a:lnTo>
                  <a:lnTo>
                    <a:pt x="126846" y="77412"/>
                  </a:lnTo>
                  <a:lnTo>
                    <a:pt x="127499" y="78473"/>
                  </a:lnTo>
                  <a:lnTo>
                    <a:pt x="128070" y="79533"/>
                  </a:lnTo>
                  <a:lnTo>
                    <a:pt x="128559" y="80512"/>
                  </a:lnTo>
                  <a:lnTo>
                    <a:pt x="128967" y="81410"/>
                  </a:lnTo>
                  <a:lnTo>
                    <a:pt x="129293" y="82307"/>
                  </a:lnTo>
                  <a:lnTo>
                    <a:pt x="129538" y="83204"/>
                  </a:lnTo>
                  <a:lnTo>
                    <a:pt x="129701" y="84020"/>
                  </a:lnTo>
                  <a:lnTo>
                    <a:pt x="129783" y="84836"/>
                  </a:lnTo>
                  <a:lnTo>
                    <a:pt x="129783" y="84836"/>
                  </a:lnTo>
                  <a:lnTo>
                    <a:pt x="129783" y="85570"/>
                  </a:lnTo>
                  <a:lnTo>
                    <a:pt x="129620" y="86222"/>
                  </a:lnTo>
                  <a:lnTo>
                    <a:pt x="129375" y="86875"/>
                  </a:lnTo>
                  <a:lnTo>
                    <a:pt x="129049" y="87527"/>
                  </a:lnTo>
                  <a:lnTo>
                    <a:pt x="128641" y="88098"/>
                  </a:lnTo>
                  <a:lnTo>
                    <a:pt x="128070" y="88588"/>
                  </a:lnTo>
                  <a:lnTo>
                    <a:pt x="127417" y="89077"/>
                  </a:lnTo>
                  <a:lnTo>
                    <a:pt x="126683" y="89485"/>
                  </a:lnTo>
                  <a:lnTo>
                    <a:pt x="126683" y="89485"/>
                  </a:lnTo>
                  <a:lnTo>
                    <a:pt x="125786" y="89811"/>
                  </a:lnTo>
                  <a:lnTo>
                    <a:pt x="124725" y="90138"/>
                  </a:lnTo>
                  <a:lnTo>
                    <a:pt x="123502" y="90301"/>
                  </a:lnTo>
                  <a:lnTo>
                    <a:pt x="122196" y="90464"/>
                  </a:lnTo>
                  <a:lnTo>
                    <a:pt x="120728" y="90546"/>
                  </a:lnTo>
                  <a:lnTo>
                    <a:pt x="119260" y="90627"/>
                  </a:lnTo>
                  <a:lnTo>
                    <a:pt x="117628" y="90546"/>
                  </a:lnTo>
                  <a:lnTo>
                    <a:pt x="115834" y="90464"/>
                  </a:lnTo>
                  <a:lnTo>
                    <a:pt x="115834" y="90464"/>
                  </a:lnTo>
                  <a:lnTo>
                    <a:pt x="112163" y="90219"/>
                  </a:lnTo>
                  <a:lnTo>
                    <a:pt x="108166" y="89811"/>
                  </a:lnTo>
                  <a:lnTo>
                    <a:pt x="108166" y="89811"/>
                  </a:lnTo>
                  <a:lnTo>
                    <a:pt x="104006" y="89240"/>
                  </a:lnTo>
                  <a:lnTo>
                    <a:pt x="99682" y="88669"/>
                  </a:lnTo>
                  <a:lnTo>
                    <a:pt x="99682" y="88669"/>
                  </a:lnTo>
                  <a:lnTo>
                    <a:pt x="97235" y="88262"/>
                  </a:lnTo>
                  <a:lnTo>
                    <a:pt x="97235" y="88262"/>
                  </a:lnTo>
                  <a:lnTo>
                    <a:pt x="95359" y="88098"/>
                  </a:lnTo>
                  <a:lnTo>
                    <a:pt x="93320" y="87935"/>
                  </a:lnTo>
                  <a:lnTo>
                    <a:pt x="91280" y="87854"/>
                  </a:lnTo>
                  <a:lnTo>
                    <a:pt x="89159" y="87854"/>
                  </a:lnTo>
                  <a:lnTo>
                    <a:pt x="89159" y="87854"/>
                  </a:lnTo>
                  <a:lnTo>
                    <a:pt x="87038" y="87935"/>
                  </a:lnTo>
                  <a:lnTo>
                    <a:pt x="84836" y="88098"/>
                  </a:lnTo>
                  <a:lnTo>
                    <a:pt x="82715" y="88262"/>
                  </a:lnTo>
                  <a:lnTo>
                    <a:pt x="80594" y="88588"/>
                  </a:lnTo>
                  <a:lnTo>
                    <a:pt x="80594" y="88588"/>
                  </a:lnTo>
                  <a:lnTo>
                    <a:pt x="80513" y="88588"/>
                  </a:lnTo>
                  <a:lnTo>
                    <a:pt x="80513" y="88588"/>
                  </a:lnTo>
                  <a:lnTo>
                    <a:pt x="79289" y="88996"/>
                  </a:lnTo>
                  <a:lnTo>
                    <a:pt x="78065" y="89404"/>
                  </a:lnTo>
                  <a:lnTo>
                    <a:pt x="76842" y="89893"/>
                  </a:lnTo>
                  <a:lnTo>
                    <a:pt x="75700" y="90382"/>
                  </a:lnTo>
                  <a:lnTo>
                    <a:pt x="74558" y="90954"/>
                  </a:lnTo>
                  <a:lnTo>
                    <a:pt x="73416" y="91606"/>
                  </a:lnTo>
                  <a:lnTo>
                    <a:pt x="72274" y="92259"/>
                  </a:lnTo>
                  <a:lnTo>
                    <a:pt x="71213" y="92911"/>
                  </a:lnTo>
                  <a:lnTo>
                    <a:pt x="71213" y="92911"/>
                  </a:lnTo>
                  <a:lnTo>
                    <a:pt x="69092" y="94787"/>
                  </a:lnTo>
                  <a:lnTo>
                    <a:pt x="67053" y="96827"/>
                  </a:lnTo>
                  <a:lnTo>
                    <a:pt x="67053" y="96827"/>
                  </a:lnTo>
                  <a:lnTo>
                    <a:pt x="62974" y="101150"/>
                  </a:lnTo>
                  <a:lnTo>
                    <a:pt x="62974" y="101150"/>
                  </a:lnTo>
                  <a:lnTo>
                    <a:pt x="60854" y="103271"/>
                  </a:lnTo>
                  <a:lnTo>
                    <a:pt x="58814" y="105229"/>
                  </a:lnTo>
                  <a:lnTo>
                    <a:pt x="58814" y="105229"/>
                  </a:lnTo>
                  <a:lnTo>
                    <a:pt x="56775" y="107023"/>
                  </a:lnTo>
                  <a:lnTo>
                    <a:pt x="54817" y="108655"/>
                  </a:lnTo>
                  <a:lnTo>
                    <a:pt x="54817" y="108655"/>
                  </a:lnTo>
                  <a:lnTo>
                    <a:pt x="52778" y="110041"/>
                  </a:lnTo>
                  <a:lnTo>
                    <a:pt x="50820" y="111265"/>
                  </a:lnTo>
                  <a:lnTo>
                    <a:pt x="48862" y="112244"/>
                  </a:lnTo>
                  <a:lnTo>
                    <a:pt x="46905" y="112978"/>
                  </a:lnTo>
                  <a:lnTo>
                    <a:pt x="46905" y="112978"/>
                  </a:lnTo>
                  <a:lnTo>
                    <a:pt x="46007" y="113223"/>
                  </a:lnTo>
                  <a:lnTo>
                    <a:pt x="45028" y="113304"/>
                  </a:lnTo>
                  <a:lnTo>
                    <a:pt x="44131" y="113304"/>
                  </a:lnTo>
                  <a:lnTo>
                    <a:pt x="43234" y="113223"/>
                  </a:lnTo>
                  <a:lnTo>
                    <a:pt x="42418" y="113060"/>
                  </a:lnTo>
                  <a:lnTo>
                    <a:pt x="41521" y="112815"/>
                  </a:lnTo>
                  <a:lnTo>
                    <a:pt x="40705" y="112489"/>
                  </a:lnTo>
                  <a:lnTo>
                    <a:pt x="39889" y="111999"/>
                  </a:lnTo>
                  <a:lnTo>
                    <a:pt x="39889" y="111999"/>
                  </a:lnTo>
                  <a:lnTo>
                    <a:pt x="39074" y="111428"/>
                  </a:lnTo>
                  <a:lnTo>
                    <a:pt x="38339" y="110694"/>
                  </a:lnTo>
                  <a:lnTo>
                    <a:pt x="37605" y="109878"/>
                  </a:lnTo>
                  <a:lnTo>
                    <a:pt x="36871" y="108899"/>
                  </a:lnTo>
                  <a:lnTo>
                    <a:pt x="36871" y="108899"/>
                  </a:lnTo>
                  <a:lnTo>
                    <a:pt x="36219" y="107757"/>
                  </a:lnTo>
                  <a:lnTo>
                    <a:pt x="35566" y="106452"/>
                  </a:lnTo>
                  <a:lnTo>
                    <a:pt x="34913" y="105066"/>
                  </a:lnTo>
                  <a:lnTo>
                    <a:pt x="34261" y="103516"/>
                  </a:lnTo>
                  <a:lnTo>
                    <a:pt x="34261" y="103516"/>
                  </a:lnTo>
                  <a:lnTo>
                    <a:pt x="32711" y="97235"/>
                  </a:lnTo>
                  <a:lnTo>
                    <a:pt x="32711" y="97235"/>
                  </a:lnTo>
                  <a:lnTo>
                    <a:pt x="31814" y="93727"/>
                  </a:lnTo>
                  <a:lnTo>
                    <a:pt x="30998" y="90056"/>
                  </a:lnTo>
                  <a:lnTo>
                    <a:pt x="30998" y="90056"/>
                  </a:lnTo>
                  <a:lnTo>
                    <a:pt x="30345" y="86222"/>
                  </a:lnTo>
                  <a:lnTo>
                    <a:pt x="29856" y="82144"/>
                  </a:lnTo>
                  <a:lnTo>
                    <a:pt x="29856" y="82144"/>
                  </a:lnTo>
                  <a:lnTo>
                    <a:pt x="29203" y="77576"/>
                  </a:lnTo>
                  <a:lnTo>
                    <a:pt x="29203" y="77576"/>
                  </a:lnTo>
                  <a:lnTo>
                    <a:pt x="28795" y="75128"/>
                  </a:lnTo>
                  <a:lnTo>
                    <a:pt x="28224" y="72518"/>
                  </a:lnTo>
                  <a:lnTo>
                    <a:pt x="28224" y="72518"/>
                  </a:lnTo>
                  <a:lnTo>
                    <a:pt x="27490" y="69745"/>
                  </a:lnTo>
                  <a:lnTo>
                    <a:pt x="27490" y="69745"/>
                  </a:lnTo>
                  <a:lnTo>
                    <a:pt x="26511" y="66726"/>
                  </a:lnTo>
                  <a:lnTo>
                    <a:pt x="26511" y="66726"/>
                  </a:lnTo>
                  <a:lnTo>
                    <a:pt x="25206" y="63464"/>
                  </a:lnTo>
                  <a:lnTo>
                    <a:pt x="25206" y="63464"/>
                  </a:lnTo>
                  <a:lnTo>
                    <a:pt x="23819" y="60038"/>
                  </a:lnTo>
                  <a:lnTo>
                    <a:pt x="23819" y="60038"/>
                  </a:lnTo>
                  <a:lnTo>
                    <a:pt x="22270" y="56448"/>
                  </a:lnTo>
                  <a:lnTo>
                    <a:pt x="22270" y="56448"/>
                  </a:lnTo>
                  <a:lnTo>
                    <a:pt x="20720" y="52941"/>
                  </a:lnTo>
                  <a:lnTo>
                    <a:pt x="20720" y="52941"/>
                  </a:lnTo>
                  <a:lnTo>
                    <a:pt x="19088" y="49515"/>
                  </a:lnTo>
                  <a:lnTo>
                    <a:pt x="19088" y="49515"/>
                  </a:lnTo>
                  <a:lnTo>
                    <a:pt x="17538" y="46170"/>
                  </a:lnTo>
                  <a:lnTo>
                    <a:pt x="17538" y="46170"/>
                  </a:lnTo>
                  <a:lnTo>
                    <a:pt x="16070" y="42907"/>
                  </a:lnTo>
                  <a:lnTo>
                    <a:pt x="16070" y="42907"/>
                  </a:lnTo>
                  <a:lnTo>
                    <a:pt x="14520" y="39644"/>
                  </a:lnTo>
                  <a:lnTo>
                    <a:pt x="14520" y="39644"/>
                  </a:lnTo>
                  <a:lnTo>
                    <a:pt x="12970" y="36300"/>
                  </a:lnTo>
                  <a:lnTo>
                    <a:pt x="12970" y="36300"/>
                  </a:lnTo>
                  <a:lnTo>
                    <a:pt x="11339" y="32874"/>
                  </a:lnTo>
                  <a:lnTo>
                    <a:pt x="11339" y="32874"/>
                  </a:lnTo>
                  <a:lnTo>
                    <a:pt x="8239" y="26511"/>
                  </a:lnTo>
                  <a:lnTo>
                    <a:pt x="8239" y="26511"/>
                  </a:lnTo>
                  <a:lnTo>
                    <a:pt x="5792" y="20964"/>
                  </a:lnTo>
                  <a:lnTo>
                    <a:pt x="5792" y="20964"/>
                  </a:lnTo>
                  <a:lnTo>
                    <a:pt x="3834" y="16478"/>
                  </a:lnTo>
                  <a:lnTo>
                    <a:pt x="3834" y="16478"/>
                  </a:lnTo>
                  <a:lnTo>
                    <a:pt x="2039" y="12481"/>
                  </a:lnTo>
                  <a:lnTo>
                    <a:pt x="2039" y="12481"/>
                  </a:lnTo>
                  <a:lnTo>
                    <a:pt x="408" y="8810"/>
                  </a:lnTo>
                  <a:lnTo>
                    <a:pt x="408" y="8810"/>
                  </a:lnTo>
                  <a:lnTo>
                    <a:pt x="0" y="7750"/>
                  </a:lnTo>
                  <a:lnTo>
                    <a:pt x="0" y="11910"/>
                  </a:lnTo>
                  <a:lnTo>
                    <a:pt x="0" y="11910"/>
                  </a:lnTo>
                  <a:lnTo>
                    <a:pt x="1387" y="15009"/>
                  </a:lnTo>
                  <a:lnTo>
                    <a:pt x="1387" y="15009"/>
                  </a:lnTo>
                  <a:lnTo>
                    <a:pt x="3345" y="19251"/>
                  </a:lnTo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136"/>
            <p:cNvSpPr/>
            <p:nvPr/>
          </p:nvSpPr>
          <p:spPr>
            <a:xfrm>
              <a:off x="242200" y="1385100"/>
              <a:ext cx="3154850" cy="2779600"/>
            </a:xfrm>
            <a:custGeom>
              <a:rect b="b" l="l" r="r" t="t"/>
              <a:pathLst>
                <a:path extrusionOk="0" fill="none" h="111184" w="126194">
                  <a:moveTo>
                    <a:pt x="2692" y="12236"/>
                  </a:moveTo>
                  <a:lnTo>
                    <a:pt x="2692" y="12236"/>
                  </a:lnTo>
                  <a:lnTo>
                    <a:pt x="4405" y="16152"/>
                  </a:lnTo>
                  <a:lnTo>
                    <a:pt x="4405" y="16152"/>
                  </a:lnTo>
                  <a:lnTo>
                    <a:pt x="6444" y="20556"/>
                  </a:lnTo>
                  <a:lnTo>
                    <a:pt x="6444" y="20556"/>
                  </a:lnTo>
                  <a:lnTo>
                    <a:pt x="8728" y="25940"/>
                  </a:lnTo>
                  <a:lnTo>
                    <a:pt x="8728" y="25940"/>
                  </a:lnTo>
                  <a:lnTo>
                    <a:pt x="11584" y="32140"/>
                  </a:lnTo>
                  <a:lnTo>
                    <a:pt x="11584" y="32140"/>
                  </a:lnTo>
                  <a:lnTo>
                    <a:pt x="13215" y="35403"/>
                  </a:lnTo>
                  <a:lnTo>
                    <a:pt x="13215" y="35403"/>
                  </a:lnTo>
                  <a:lnTo>
                    <a:pt x="14765" y="38666"/>
                  </a:lnTo>
                  <a:lnTo>
                    <a:pt x="14765" y="38666"/>
                  </a:lnTo>
                  <a:lnTo>
                    <a:pt x="16233" y="41847"/>
                  </a:lnTo>
                  <a:lnTo>
                    <a:pt x="16233" y="41847"/>
                  </a:lnTo>
                  <a:lnTo>
                    <a:pt x="17701" y="44947"/>
                  </a:lnTo>
                  <a:lnTo>
                    <a:pt x="17701" y="44947"/>
                  </a:lnTo>
                  <a:lnTo>
                    <a:pt x="19170" y="48128"/>
                  </a:lnTo>
                  <a:lnTo>
                    <a:pt x="19170" y="48128"/>
                  </a:lnTo>
                  <a:lnTo>
                    <a:pt x="20638" y="51391"/>
                  </a:lnTo>
                  <a:lnTo>
                    <a:pt x="20638" y="51391"/>
                  </a:lnTo>
                  <a:lnTo>
                    <a:pt x="22106" y="54735"/>
                  </a:lnTo>
                  <a:lnTo>
                    <a:pt x="22106" y="54735"/>
                  </a:lnTo>
                  <a:lnTo>
                    <a:pt x="23656" y="58161"/>
                  </a:lnTo>
                  <a:lnTo>
                    <a:pt x="23656" y="58161"/>
                  </a:lnTo>
                  <a:lnTo>
                    <a:pt x="25043" y="61506"/>
                  </a:lnTo>
                  <a:lnTo>
                    <a:pt x="25043" y="61506"/>
                  </a:lnTo>
                  <a:lnTo>
                    <a:pt x="26348" y="64769"/>
                  </a:lnTo>
                  <a:lnTo>
                    <a:pt x="26348" y="64769"/>
                  </a:lnTo>
                  <a:lnTo>
                    <a:pt x="27490" y="67868"/>
                  </a:lnTo>
                  <a:lnTo>
                    <a:pt x="27490" y="67868"/>
                  </a:lnTo>
                  <a:lnTo>
                    <a:pt x="28388" y="70642"/>
                  </a:lnTo>
                  <a:lnTo>
                    <a:pt x="28388" y="70642"/>
                  </a:lnTo>
                  <a:lnTo>
                    <a:pt x="29040" y="73252"/>
                  </a:lnTo>
                  <a:lnTo>
                    <a:pt x="29530" y="75699"/>
                  </a:lnTo>
                  <a:lnTo>
                    <a:pt x="29530" y="75699"/>
                  </a:lnTo>
                  <a:lnTo>
                    <a:pt x="30264" y="80186"/>
                  </a:lnTo>
                  <a:lnTo>
                    <a:pt x="30264" y="80186"/>
                  </a:lnTo>
                  <a:lnTo>
                    <a:pt x="30753" y="84265"/>
                  </a:lnTo>
                  <a:lnTo>
                    <a:pt x="30753" y="84265"/>
                  </a:lnTo>
                  <a:lnTo>
                    <a:pt x="31406" y="88098"/>
                  </a:lnTo>
                  <a:lnTo>
                    <a:pt x="32140" y="91688"/>
                  </a:lnTo>
                  <a:lnTo>
                    <a:pt x="32140" y="91688"/>
                  </a:lnTo>
                  <a:lnTo>
                    <a:pt x="33853" y="98050"/>
                  </a:lnTo>
                  <a:lnTo>
                    <a:pt x="33853" y="98050"/>
                  </a:lnTo>
                  <a:lnTo>
                    <a:pt x="34669" y="100987"/>
                  </a:lnTo>
                  <a:lnTo>
                    <a:pt x="35484" y="103597"/>
                  </a:lnTo>
                  <a:lnTo>
                    <a:pt x="35484" y="103597"/>
                  </a:lnTo>
                  <a:lnTo>
                    <a:pt x="36137" y="104821"/>
                  </a:lnTo>
                  <a:lnTo>
                    <a:pt x="36790" y="105963"/>
                  </a:lnTo>
                  <a:lnTo>
                    <a:pt x="37442" y="107023"/>
                  </a:lnTo>
                  <a:lnTo>
                    <a:pt x="38095" y="107921"/>
                  </a:lnTo>
                  <a:lnTo>
                    <a:pt x="38095" y="107921"/>
                  </a:lnTo>
                  <a:lnTo>
                    <a:pt x="38829" y="108655"/>
                  </a:lnTo>
                  <a:lnTo>
                    <a:pt x="39563" y="109389"/>
                  </a:lnTo>
                  <a:lnTo>
                    <a:pt x="40297" y="109960"/>
                  </a:lnTo>
                  <a:lnTo>
                    <a:pt x="41031" y="110368"/>
                  </a:lnTo>
                  <a:lnTo>
                    <a:pt x="41031" y="110368"/>
                  </a:lnTo>
                  <a:lnTo>
                    <a:pt x="41847" y="110694"/>
                  </a:lnTo>
                  <a:lnTo>
                    <a:pt x="42663" y="110939"/>
                  </a:lnTo>
                  <a:lnTo>
                    <a:pt x="43479" y="111102"/>
                  </a:lnTo>
                  <a:lnTo>
                    <a:pt x="44294" y="111183"/>
                  </a:lnTo>
                  <a:lnTo>
                    <a:pt x="45110" y="111183"/>
                  </a:lnTo>
                  <a:lnTo>
                    <a:pt x="46007" y="111102"/>
                  </a:lnTo>
                  <a:lnTo>
                    <a:pt x="46823" y="110939"/>
                  </a:lnTo>
                  <a:lnTo>
                    <a:pt x="47720" y="110694"/>
                  </a:lnTo>
                  <a:lnTo>
                    <a:pt x="47720" y="110694"/>
                  </a:lnTo>
                  <a:lnTo>
                    <a:pt x="48618" y="110368"/>
                  </a:lnTo>
                  <a:lnTo>
                    <a:pt x="49515" y="110041"/>
                  </a:lnTo>
                  <a:lnTo>
                    <a:pt x="51310" y="109063"/>
                  </a:lnTo>
                  <a:lnTo>
                    <a:pt x="53186" y="107921"/>
                  </a:lnTo>
                  <a:lnTo>
                    <a:pt x="54980" y="106615"/>
                  </a:lnTo>
                  <a:lnTo>
                    <a:pt x="54980" y="106615"/>
                  </a:lnTo>
                  <a:lnTo>
                    <a:pt x="56856" y="105066"/>
                  </a:lnTo>
                  <a:lnTo>
                    <a:pt x="58733" y="103271"/>
                  </a:lnTo>
                  <a:lnTo>
                    <a:pt x="58733" y="103271"/>
                  </a:lnTo>
                  <a:lnTo>
                    <a:pt x="60527" y="101476"/>
                  </a:lnTo>
                  <a:lnTo>
                    <a:pt x="62403" y="99519"/>
                  </a:lnTo>
                  <a:lnTo>
                    <a:pt x="62403" y="99519"/>
                  </a:lnTo>
                  <a:lnTo>
                    <a:pt x="64280" y="97316"/>
                  </a:lnTo>
                  <a:lnTo>
                    <a:pt x="66156" y="95277"/>
                  </a:lnTo>
                  <a:lnTo>
                    <a:pt x="66156" y="95277"/>
                  </a:lnTo>
                  <a:lnTo>
                    <a:pt x="68032" y="93319"/>
                  </a:lnTo>
                  <a:lnTo>
                    <a:pt x="68929" y="92422"/>
                  </a:lnTo>
                  <a:lnTo>
                    <a:pt x="69908" y="91606"/>
                  </a:lnTo>
                  <a:lnTo>
                    <a:pt x="69908" y="91606"/>
                  </a:lnTo>
                  <a:lnTo>
                    <a:pt x="70969" y="90872"/>
                  </a:lnTo>
                  <a:lnTo>
                    <a:pt x="71947" y="90138"/>
                  </a:lnTo>
                  <a:lnTo>
                    <a:pt x="73008" y="89485"/>
                  </a:lnTo>
                  <a:lnTo>
                    <a:pt x="74068" y="88914"/>
                  </a:lnTo>
                  <a:lnTo>
                    <a:pt x="75129" y="88425"/>
                  </a:lnTo>
                  <a:lnTo>
                    <a:pt x="76271" y="88017"/>
                  </a:lnTo>
                  <a:lnTo>
                    <a:pt x="77331" y="87609"/>
                  </a:lnTo>
                  <a:lnTo>
                    <a:pt x="78555" y="87283"/>
                  </a:lnTo>
                  <a:lnTo>
                    <a:pt x="78555" y="87283"/>
                  </a:lnTo>
                  <a:lnTo>
                    <a:pt x="80921" y="86793"/>
                  </a:lnTo>
                  <a:lnTo>
                    <a:pt x="83286" y="86467"/>
                  </a:lnTo>
                  <a:lnTo>
                    <a:pt x="85570" y="86304"/>
                  </a:lnTo>
                  <a:lnTo>
                    <a:pt x="87936" y="86304"/>
                  </a:lnTo>
                  <a:lnTo>
                    <a:pt x="87936" y="86304"/>
                  </a:lnTo>
                  <a:lnTo>
                    <a:pt x="90220" y="86304"/>
                  </a:lnTo>
                  <a:lnTo>
                    <a:pt x="92504" y="86385"/>
                  </a:lnTo>
                  <a:lnTo>
                    <a:pt x="94706" y="86549"/>
                  </a:lnTo>
                  <a:lnTo>
                    <a:pt x="96827" y="86793"/>
                  </a:lnTo>
                  <a:lnTo>
                    <a:pt x="96827" y="86793"/>
                  </a:lnTo>
                  <a:lnTo>
                    <a:pt x="100906" y="87364"/>
                  </a:lnTo>
                  <a:lnTo>
                    <a:pt x="104658" y="87935"/>
                  </a:lnTo>
                  <a:lnTo>
                    <a:pt x="104658" y="87935"/>
                  </a:lnTo>
                  <a:lnTo>
                    <a:pt x="108247" y="88262"/>
                  </a:lnTo>
                  <a:lnTo>
                    <a:pt x="111755" y="88588"/>
                  </a:lnTo>
                  <a:lnTo>
                    <a:pt x="111755" y="88588"/>
                  </a:lnTo>
                  <a:lnTo>
                    <a:pt x="114447" y="88751"/>
                  </a:lnTo>
                  <a:lnTo>
                    <a:pt x="116976" y="88751"/>
                  </a:lnTo>
                  <a:lnTo>
                    <a:pt x="119260" y="88751"/>
                  </a:lnTo>
                  <a:lnTo>
                    <a:pt x="121381" y="88506"/>
                  </a:lnTo>
                  <a:lnTo>
                    <a:pt x="121381" y="88506"/>
                  </a:lnTo>
                  <a:lnTo>
                    <a:pt x="122196" y="88343"/>
                  </a:lnTo>
                  <a:lnTo>
                    <a:pt x="123094" y="88098"/>
                  </a:lnTo>
                  <a:lnTo>
                    <a:pt x="123828" y="87691"/>
                  </a:lnTo>
                  <a:lnTo>
                    <a:pt x="124562" y="87201"/>
                  </a:lnTo>
                  <a:lnTo>
                    <a:pt x="124562" y="87201"/>
                  </a:lnTo>
                  <a:lnTo>
                    <a:pt x="124888" y="86793"/>
                  </a:lnTo>
                  <a:lnTo>
                    <a:pt x="125296" y="86385"/>
                  </a:lnTo>
                  <a:lnTo>
                    <a:pt x="125541" y="85896"/>
                  </a:lnTo>
                  <a:lnTo>
                    <a:pt x="125786" y="85488"/>
                  </a:lnTo>
                  <a:lnTo>
                    <a:pt x="125949" y="84999"/>
                  </a:lnTo>
                  <a:lnTo>
                    <a:pt x="126112" y="84428"/>
                  </a:lnTo>
                  <a:lnTo>
                    <a:pt x="126193" y="83938"/>
                  </a:lnTo>
                  <a:lnTo>
                    <a:pt x="126193" y="83367"/>
                  </a:lnTo>
                  <a:lnTo>
                    <a:pt x="126112" y="82225"/>
                  </a:lnTo>
                  <a:lnTo>
                    <a:pt x="125867" y="81002"/>
                  </a:lnTo>
                  <a:lnTo>
                    <a:pt x="125378" y="79615"/>
                  </a:lnTo>
                  <a:lnTo>
                    <a:pt x="124725" y="78228"/>
                  </a:lnTo>
                  <a:lnTo>
                    <a:pt x="124725" y="78228"/>
                  </a:lnTo>
                  <a:lnTo>
                    <a:pt x="122767" y="75373"/>
                  </a:lnTo>
                  <a:lnTo>
                    <a:pt x="120647" y="72355"/>
                  </a:lnTo>
                  <a:lnTo>
                    <a:pt x="120647" y="72355"/>
                  </a:lnTo>
                  <a:lnTo>
                    <a:pt x="118281" y="69255"/>
                  </a:lnTo>
                  <a:lnTo>
                    <a:pt x="115834" y="66074"/>
                  </a:lnTo>
                  <a:lnTo>
                    <a:pt x="115834" y="66074"/>
                  </a:lnTo>
                  <a:lnTo>
                    <a:pt x="113305" y="62974"/>
                  </a:lnTo>
                  <a:lnTo>
                    <a:pt x="110776" y="59956"/>
                  </a:lnTo>
                  <a:lnTo>
                    <a:pt x="110776" y="59956"/>
                  </a:lnTo>
                  <a:lnTo>
                    <a:pt x="108003" y="56856"/>
                  </a:lnTo>
                  <a:lnTo>
                    <a:pt x="108003" y="56856"/>
                  </a:lnTo>
                  <a:lnTo>
                    <a:pt x="105148" y="53920"/>
                  </a:lnTo>
                  <a:lnTo>
                    <a:pt x="105148" y="53920"/>
                  </a:lnTo>
                  <a:lnTo>
                    <a:pt x="102211" y="51065"/>
                  </a:lnTo>
                  <a:lnTo>
                    <a:pt x="102211" y="51065"/>
                  </a:lnTo>
                  <a:lnTo>
                    <a:pt x="99274" y="48210"/>
                  </a:lnTo>
                  <a:lnTo>
                    <a:pt x="99274" y="48210"/>
                  </a:lnTo>
                  <a:lnTo>
                    <a:pt x="96175" y="45354"/>
                  </a:lnTo>
                  <a:lnTo>
                    <a:pt x="96175" y="45354"/>
                  </a:lnTo>
                  <a:lnTo>
                    <a:pt x="93075" y="42499"/>
                  </a:lnTo>
                  <a:lnTo>
                    <a:pt x="93075" y="42499"/>
                  </a:lnTo>
                  <a:lnTo>
                    <a:pt x="91280" y="41031"/>
                  </a:lnTo>
                  <a:lnTo>
                    <a:pt x="91280" y="41031"/>
                  </a:lnTo>
                  <a:lnTo>
                    <a:pt x="89486" y="39644"/>
                  </a:lnTo>
                  <a:lnTo>
                    <a:pt x="89486" y="39644"/>
                  </a:lnTo>
                  <a:lnTo>
                    <a:pt x="87528" y="38176"/>
                  </a:lnTo>
                  <a:lnTo>
                    <a:pt x="87528" y="38176"/>
                  </a:lnTo>
                  <a:lnTo>
                    <a:pt x="85407" y="36789"/>
                  </a:lnTo>
                  <a:lnTo>
                    <a:pt x="85407" y="36789"/>
                  </a:lnTo>
                  <a:lnTo>
                    <a:pt x="83368" y="35158"/>
                  </a:lnTo>
                  <a:lnTo>
                    <a:pt x="83368" y="35158"/>
                  </a:lnTo>
                  <a:lnTo>
                    <a:pt x="81002" y="33445"/>
                  </a:lnTo>
                  <a:lnTo>
                    <a:pt x="81002" y="33445"/>
                  </a:lnTo>
                  <a:lnTo>
                    <a:pt x="78147" y="31161"/>
                  </a:lnTo>
                  <a:lnTo>
                    <a:pt x="78147" y="31161"/>
                  </a:lnTo>
                  <a:lnTo>
                    <a:pt x="76352" y="29611"/>
                  </a:lnTo>
                  <a:lnTo>
                    <a:pt x="74395" y="27898"/>
                  </a:lnTo>
                  <a:lnTo>
                    <a:pt x="74395" y="27898"/>
                  </a:lnTo>
                  <a:lnTo>
                    <a:pt x="73090" y="26674"/>
                  </a:lnTo>
                  <a:lnTo>
                    <a:pt x="71703" y="25206"/>
                  </a:lnTo>
                  <a:lnTo>
                    <a:pt x="71703" y="25206"/>
                  </a:lnTo>
                  <a:lnTo>
                    <a:pt x="69990" y="23411"/>
                  </a:lnTo>
                  <a:lnTo>
                    <a:pt x="67869" y="21046"/>
                  </a:lnTo>
                  <a:lnTo>
                    <a:pt x="67869" y="21046"/>
                  </a:lnTo>
                  <a:lnTo>
                    <a:pt x="65422" y="18109"/>
                  </a:lnTo>
                  <a:lnTo>
                    <a:pt x="65422" y="18109"/>
                  </a:lnTo>
                  <a:lnTo>
                    <a:pt x="62567" y="14438"/>
                  </a:lnTo>
                  <a:lnTo>
                    <a:pt x="62567" y="14438"/>
                  </a:lnTo>
                  <a:lnTo>
                    <a:pt x="59222" y="9870"/>
                  </a:lnTo>
                  <a:lnTo>
                    <a:pt x="59222" y="9870"/>
                  </a:lnTo>
                  <a:lnTo>
                    <a:pt x="57427" y="7423"/>
                  </a:lnTo>
                  <a:lnTo>
                    <a:pt x="57427" y="7423"/>
                  </a:lnTo>
                  <a:lnTo>
                    <a:pt x="55796" y="4894"/>
                  </a:lnTo>
                  <a:lnTo>
                    <a:pt x="55796" y="4894"/>
                  </a:lnTo>
                  <a:lnTo>
                    <a:pt x="54083" y="2366"/>
                  </a:lnTo>
                  <a:lnTo>
                    <a:pt x="54083" y="2366"/>
                  </a:lnTo>
                  <a:lnTo>
                    <a:pt x="52696" y="82"/>
                  </a:lnTo>
                  <a:lnTo>
                    <a:pt x="52696" y="82"/>
                  </a:lnTo>
                  <a:lnTo>
                    <a:pt x="52615" y="0"/>
                  </a:lnTo>
                  <a:lnTo>
                    <a:pt x="48454" y="0"/>
                  </a:lnTo>
                  <a:lnTo>
                    <a:pt x="48454" y="0"/>
                  </a:lnTo>
                  <a:lnTo>
                    <a:pt x="48944" y="897"/>
                  </a:lnTo>
                  <a:lnTo>
                    <a:pt x="48944" y="897"/>
                  </a:lnTo>
                  <a:lnTo>
                    <a:pt x="50902" y="4242"/>
                  </a:lnTo>
                  <a:lnTo>
                    <a:pt x="50902" y="4242"/>
                  </a:lnTo>
                  <a:lnTo>
                    <a:pt x="53594" y="8321"/>
                  </a:lnTo>
                  <a:lnTo>
                    <a:pt x="53594" y="8321"/>
                  </a:lnTo>
                  <a:lnTo>
                    <a:pt x="56612" y="12644"/>
                  </a:lnTo>
                  <a:lnTo>
                    <a:pt x="56612" y="12644"/>
                  </a:lnTo>
                  <a:lnTo>
                    <a:pt x="59630" y="16559"/>
                  </a:lnTo>
                  <a:lnTo>
                    <a:pt x="59630" y="16559"/>
                  </a:lnTo>
                  <a:lnTo>
                    <a:pt x="62322" y="20067"/>
                  </a:lnTo>
                  <a:lnTo>
                    <a:pt x="62322" y="20067"/>
                  </a:lnTo>
                  <a:lnTo>
                    <a:pt x="64524" y="22922"/>
                  </a:lnTo>
                  <a:lnTo>
                    <a:pt x="64524" y="22922"/>
                  </a:lnTo>
                  <a:lnTo>
                    <a:pt x="66564" y="25288"/>
                  </a:lnTo>
                  <a:lnTo>
                    <a:pt x="66564" y="25288"/>
                  </a:lnTo>
                  <a:lnTo>
                    <a:pt x="68277" y="27164"/>
                  </a:lnTo>
                  <a:lnTo>
                    <a:pt x="69827" y="28714"/>
                  </a:lnTo>
                  <a:lnTo>
                    <a:pt x="69827" y="28714"/>
                  </a:lnTo>
                  <a:lnTo>
                    <a:pt x="71213" y="30100"/>
                  </a:lnTo>
                  <a:lnTo>
                    <a:pt x="72518" y="31324"/>
                  </a:lnTo>
                  <a:lnTo>
                    <a:pt x="72518" y="31324"/>
                  </a:lnTo>
                  <a:lnTo>
                    <a:pt x="74721" y="33200"/>
                  </a:lnTo>
                  <a:lnTo>
                    <a:pt x="74721" y="33200"/>
                  </a:lnTo>
                  <a:lnTo>
                    <a:pt x="76679" y="34832"/>
                  </a:lnTo>
                  <a:lnTo>
                    <a:pt x="76679" y="34832"/>
                  </a:lnTo>
                  <a:lnTo>
                    <a:pt x="80349" y="37605"/>
                  </a:lnTo>
                  <a:lnTo>
                    <a:pt x="80349" y="37605"/>
                  </a:lnTo>
                  <a:lnTo>
                    <a:pt x="83694" y="40134"/>
                  </a:lnTo>
                  <a:lnTo>
                    <a:pt x="83694" y="40134"/>
                  </a:lnTo>
                  <a:lnTo>
                    <a:pt x="86957" y="42744"/>
                  </a:lnTo>
                  <a:lnTo>
                    <a:pt x="86957" y="42744"/>
                  </a:lnTo>
                  <a:lnTo>
                    <a:pt x="89894" y="45354"/>
                  </a:lnTo>
                  <a:lnTo>
                    <a:pt x="89894" y="45354"/>
                  </a:lnTo>
                  <a:lnTo>
                    <a:pt x="92585" y="47883"/>
                  </a:lnTo>
                  <a:lnTo>
                    <a:pt x="92585" y="47883"/>
                  </a:lnTo>
                  <a:lnTo>
                    <a:pt x="95033" y="50167"/>
                  </a:lnTo>
                  <a:lnTo>
                    <a:pt x="95033" y="50167"/>
                  </a:lnTo>
                  <a:lnTo>
                    <a:pt x="97235" y="52207"/>
                  </a:lnTo>
                  <a:lnTo>
                    <a:pt x="97235" y="52207"/>
                  </a:lnTo>
                  <a:lnTo>
                    <a:pt x="99193" y="54083"/>
                  </a:lnTo>
                  <a:lnTo>
                    <a:pt x="99193" y="54083"/>
                  </a:lnTo>
                  <a:lnTo>
                    <a:pt x="100987" y="55714"/>
                  </a:lnTo>
                  <a:lnTo>
                    <a:pt x="100987" y="55714"/>
                  </a:lnTo>
                  <a:lnTo>
                    <a:pt x="102619" y="57264"/>
                  </a:lnTo>
                  <a:lnTo>
                    <a:pt x="102619" y="57264"/>
                  </a:lnTo>
                  <a:lnTo>
                    <a:pt x="105392" y="60119"/>
                  </a:lnTo>
                  <a:lnTo>
                    <a:pt x="105392" y="60119"/>
                  </a:lnTo>
                  <a:lnTo>
                    <a:pt x="106698" y="61424"/>
                  </a:lnTo>
                  <a:lnTo>
                    <a:pt x="107840" y="62811"/>
                  </a:lnTo>
                  <a:lnTo>
                    <a:pt x="107840" y="62811"/>
                  </a:lnTo>
                  <a:lnTo>
                    <a:pt x="110042" y="65503"/>
                  </a:lnTo>
                  <a:lnTo>
                    <a:pt x="111918" y="68113"/>
                  </a:lnTo>
                  <a:lnTo>
                    <a:pt x="111918" y="68113"/>
                  </a:lnTo>
                  <a:lnTo>
                    <a:pt x="113468" y="70316"/>
                  </a:lnTo>
                  <a:lnTo>
                    <a:pt x="114692" y="72437"/>
                  </a:lnTo>
                  <a:lnTo>
                    <a:pt x="114692" y="72437"/>
                  </a:lnTo>
                  <a:lnTo>
                    <a:pt x="115834" y="74394"/>
                  </a:lnTo>
                  <a:lnTo>
                    <a:pt x="116731" y="76270"/>
                  </a:lnTo>
                  <a:lnTo>
                    <a:pt x="116731" y="76270"/>
                  </a:lnTo>
                  <a:lnTo>
                    <a:pt x="116976" y="76923"/>
                  </a:lnTo>
                  <a:lnTo>
                    <a:pt x="117139" y="77576"/>
                  </a:lnTo>
                  <a:lnTo>
                    <a:pt x="117220" y="78228"/>
                  </a:lnTo>
                  <a:lnTo>
                    <a:pt x="117139" y="78962"/>
                  </a:lnTo>
                  <a:lnTo>
                    <a:pt x="117139" y="78962"/>
                  </a:lnTo>
                  <a:lnTo>
                    <a:pt x="117057" y="79452"/>
                  </a:lnTo>
                  <a:lnTo>
                    <a:pt x="116894" y="80023"/>
                  </a:lnTo>
                  <a:lnTo>
                    <a:pt x="116731" y="80431"/>
                  </a:lnTo>
                  <a:lnTo>
                    <a:pt x="116405" y="80920"/>
                  </a:lnTo>
                  <a:lnTo>
                    <a:pt x="116078" y="81328"/>
                  </a:lnTo>
                  <a:lnTo>
                    <a:pt x="115752" y="81654"/>
                  </a:lnTo>
                  <a:lnTo>
                    <a:pt x="115263" y="82062"/>
                  </a:lnTo>
                  <a:lnTo>
                    <a:pt x="114773" y="82388"/>
                  </a:lnTo>
                  <a:lnTo>
                    <a:pt x="114773" y="82388"/>
                  </a:lnTo>
                  <a:lnTo>
                    <a:pt x="114202" y="82633"/>
                  </a:lnTo>
                  <a:lnTo>
                    <a:pt x="113550" y="82878"/>
                  </a:lnTo>
                  <a:lnTo>
                    <a:pt x="112163" y="83286"/>
                  </a:lnTo>
                  <a:lnTo>
                    <a:pt x="110613" y="83530"/>
                  </a:lnTo>
                  <a:lnTo>
                    <a:pt x="108818" y="83694"/>
                  </a:lnTo>
                  <a:lnTo>
                    <a:pt x="108818" y="83694"/>
                  </a:lnTo>
                  <a:lnTo>
                    <a:pt x="107269" y="83775"/>
                  </a:lnTo>
                  <a:lnTo>
                    <a:pt x="105719" y="83857"/>
                  </a:lnTo>
                  <a:lnTo>
                    <a:pt x="104169" y="83775"/>
                  </a:lnTo>
                  <a:lnTo>
                    <a:pt x="102700" y="83612"/>
                  </a:lnTo>
                  <a:lnTo>
                    <a:pt x="102700" y="83612"/>
                  </a:lnTo>
                  <a:lnTo>
                    <a:pt x="98296" y="83041"/>
                  </a:lnTo>
                  <a:lnTo>
                    <a:pt x="98296" y="83041"/>
                  </a:lnTo>
                  <a:lnTo>
                    <a:pt x="95277" y="82715"/>
                  </a:lnTo>
                  <a:lnTo>
                    <a:pt x="95277" y="82715"/>
                  </a:lnTo>
                  <a:lnTo>
                    <a:pt x="92912" y="82470"/>
                  </a:lnTo>
                  <a:lnTo>
                    <a:pt x="92912" y="82470"/>
                  </a:lnTo>
                  <a:lnTo>
                    <a:pt x="89812" y="82144"/>
                  </a:lnTo>
                  <a:lnTo>
                    <a:pt x="86631" y="81899"/>
                  </a:lnTo>
                  <a:lnTo>
                    <a:pt x="86631" y="81899"/>
                  </a:lnTo>
                  <a:lnTo>
                    <a:pt x="83368" y="81736"/>
                  </a:lnTo>
                  <a:lnTo>
                    <a:pt x="81736" y="81736"/>
                  </a:lnTo>
                  <a:lnTo>
                    <a:pt x="80186" y="81736"/>
                  </a:lnTo>
                  <a:lnTo>
                    <a:pt x="80186" y="81736"/>
                  </a:lnTo>
                  <a:lnTo>
                    <a:pt x="78392" y="81736"/>
                  </a:lnTo>
                  <a:lnTo>
                    <a:pt x="76679" y="81981"/>
                  </a:lnTo>
                  <a:lnTo>
                    <a:pt x="76679" y="81981"/>
                  </a:lnTo>
                  <a:lnTo>
                    <a:pt x="75374" y="82225"/>
                  </a:lnTo>
                  <a:lnTo>
                    <a:pt x="74150" y="82552"/>
                  </a:lnTo>
                  <a:lnTo>
                    <a:pt x="72926" y="82959"/>
                  </a:lnTo>
                  <a:lnTo>
                    <a:pt x="71784" y="83449"/>
                  </a:lnTo>
                  <a:lnTo>
                    <a:pt x="70561" y="84101"/>
                  </a:lnTo>
                  <a:lnTo>
                    <a:pt x="69419" y="84754"/>
                  </a:lnTo>
                  <a:lnTo>
                    <a:pt x="68358" y="85570"/>
                  </a:lnTo>
                  <a:lnTo>
                    <a:pt x="67216" y="86385"/>
                  </a:lnTo>
                  <a:lnTo>
                    <a:pt x="67216" y="86385"/>
                  </a:lnTo>
                  <a:lnTo>
                    <a:pt x="65095" y="88669"/>
                  </a:lnTo>
                  <a:lnTo>
                    <a:pt x="63138" y="91035"/>
                  </a:lnTo>
                  <a:lnTo>
                    <a:pt x="63138" y="91035"/>
                  </a:lnTo>
                  <a:lnTo>
                    <a:pt x="59222" y="95766"/>
                  </a:lnTo>
                  <a:lnTo>
                    <a:pt x="59222" y="95766"/>
                  </a:lnTo>
                  <a:lnTo>
                    <a:pt x="57264" y="97969"/>
                  </a:lnTo>
                  <a:lnTo>
                    <a:pt x="55307" y="100008"/>
                  </a:lnTo>
                  <a:lnTo>
                    <a:pt x="55307" y="100008"/>
                  </a:lnTo>
                  <a:lnTo>
                    <a:pt x="54328" y="100905"/>
                  </a:lnTo>
                  <a:lnTo>
                    <a:pt x="53349" y="101721"/>
                  </a:lnTo>
                  <a:lnTo>
                    <a:pt x="52370" y="102455"/>
                  </a:lnTo>
                  <a:lnTo>
                    <a:pt x="51310" y="103189"/>
                  </a:lnTo>
                  <a:lnTo>
                    <a:pt x="51310" y="103189"/>
                  </a:lnTo>
                  <a:lnTo>
                    <a:pt x="50331" y="103760"/>
                  </a:lnTo>
                  <a:lnTo>
                    <a:pt x="49352" y="104250"/>
                  </a:lnTo>
                  <a:lnTo>
                    <a:pt x="48373" y="104658"/>
                  </a:lnTo>
                  <a:lnTo>
                    <a:pt x="47394" y="104902"/>
                  </a:lnTo>
                  <a:lnTo>
                    <a:pt x="46497" y="105066"/>
                  </a:lnTo>
                  <a:lnTo>
                    <a:pt x="45518" y="105066"/>
                  </a:lnTo>
                  <a:lnTo>
                    <a:pt x="44539" y="104984"/>
                  </a:lnTo>
                  <a:lnTo>
                    <a:pt x="43642" y="104821"/>
                  </a:lnTo>
                  <a:lnTo>
                    <a:pt x="43642" y="104821"/>
                  </a:lnTo>
                  <a:lnTo>
                    <a:pt x="42663" y="104413"/>
                  </a:lnTo>
                  <a:lnTo>
                    <a:pt x="41765" y="103924"/>
                  </a:lnTo>
                  <a:lnTo>
                    <a:pt x="40868" y="103271"/>
                  </a:lnTo>
                  <a:lnTo>
                    <a:pt x="39971" y="102374"/>
                  </a:lnTo>
                  <a:lnTo>
                    <a:pt x="39971" y="102374"/>
                  </a:lnTo>
                  <a:lnTo>
                    <a:pt x="39074" y="101395"/>
                  </a:lnTo>
                  <a:lnTo>
                    <a:pt x="38258" y="100253"/>
                  </a:lnTo>
                  <a:lnTo>
                    <a:pt x="37361" y="98866"/>
                  </a:lnTo>
                  <a:lnTo>
                    <a:pt x="36545" y="97398"/>
                  </a:lnTo>
                  <a:lnTo>
                    <a:pt x="36545" y="97398"/>
                  </a:lnTo>
                  <a:lnTo>
                    <a:pt x="35648" y="95114"/>
                  </a:lnTo>
                  <a:lnTo>
                    <a:pt x="34832" y="92748"/>
                  </a:lnTo>
                  <a:lnTo>
                    <a:pt x="34832" y="92748"/>
                  </a:lnTo>
                  <a:lnTo>
                    <a:pt x="34098" y="90219"/>
                  </a:lnTo>
                  <a:lnTo>
                    <a:pt x="33363" y="87527"/>
                  </a:lnTo>
                  <a:lnTo>
                    <a:pt x="33363" y="87527"/>
                  </a:lnTo>
                  <a:lnTo>
                    <a:pt x="32792" y="84672"/>
                  </a:lnTo>
                  <a:lnTo>
                    <a:pt x="32792" y="84672"/>
                  </a:lnTo>
                  <a:lnTo>
                    <a:pt x="32303" y="81491"/>
                  </a:lnTo>
                  <a:lnTo>
                    <a:pt x="32303" y="81491"/>
                  </a:lnTo>
                  <a:lnTo>
                    <a:pt x="31650" y="78065"/>
                  </a:lnTo>
                  <a:lnTo>
                    <a:pt x="31650" y="78065"/>
                  </a:lnTo>
                  <a:lnTo>
                    <a:pt x="30916" y="74150"/>
                  </a:lnTo>
                  <a:lnTo>
                    <a:pt x="30916" y="74150"/>
                  </a:lnTo>
                  <a:lnTo>
                    <a:pt x="30427" y="72192"/>
                  </a:lnTo>
                  <a:lnTo>
                    <a:pt x="29856" y="69989"/>
                  </a:lnTo>
                  <a:lnTo>
                    <a:pt x="29856" y="69989"/>
                  </a:lnTo>
                  <a:lnTo>
                    <a:pt x="29040" y="67705"/>
                  </a:lnTo>
                  <a:lnTo>
                    <a:pt x="28143" y="65095"/>
                  </a:lnTo>
                  <a:lnTo>
                    <a:pt x="28143" y="65095"/>
                  </a:lnTo>
                  <a:lnTo>
                    <a:pt x="27082" y="62403"/>
                  </a:lnTo>
                  <a:lnTo>
                    <a:pt x="25859" y="59630"/>
                  </a:lnTo>
                  <a:lnTo>
                    <a:pt x="25859" y="59630"/>
                  </a:lnTo>
                  <a:lnTo>
                    <a:pt x="23330" y="53920"/>
                  </a:lnTo>
                  <a:lnTo>
                    <a:pt x="23330" y="53920"/>
                  </a:lnTo>
                  <a:lnTo>
                    <a:pt x="20883" y="48454"/>
                  </a:lnTo>
                  <a:lnTo>
                    <a:pt x="20883" y="48454"/>
                  </a:lnTo>
                  <a:lnTo>
                    <a:pt x="18517" y="43152"/>
                  </a:lnTo>
                  <a:lnTo>
                    <a:pt x="18517" y="43152"/>
                  </a:lnTo>
                  <a:lnTo>
                    <a:pt x="16070" y="37768"/>
                  </a:lnTo>
                  <a:lnTo>
                    <a:pt x="16070" y="37768"/>
                  </a:lnTo>
                  <a:lnTo>
                    <a:pt x="14765" y="34995"/>
                  </a:lnTo>
                  <a:lnTo>
                    <a:pt x="14765" y="34995"/>
                  </a:lnTo>
                  <a:lnTo>
                    <a:pt x="13460" y="32140"/>
                  </a:lnTo>
                  <a:lnTo>
                    <a:pt x="13460" y="32140"/>
                  </a:lnTo>
                  <a:lnTo>
                    <a:pt x="10931" y="26674"/>
                  </a:lnTo>
                  <a:lnTo>
                    <a:pt x="10931" y="26674"/>
                  </a:lnTo>
                  <a:lnTo>
                    <a:pt x="8810" y="21617"/>
                  </a:lnTo>
                  <a:lnTo>
                    <a:pt x="8810" y="21617"/>
                  </a:lnTo>
                  <a:lnTo>
                    <a:pt x="6934" y="17212"/>
                  </a:lnTo>
                  <a:lnTo>
                    <a:pt x="6934" y="17212"/>
                  </a:lnTo>
                  <a:lnTo>
                    <a:pt x="5302" y="13378"/>
                  </a:lnTo>
                  <a:lnTo>
                    <a:pt x="5302" y="13378"/>
                  </a:lnTo>
                  <a:lnTo>
                    <a:pt x="3834" y="9952"/>
                  </a:lnTo>
                  <a:lnTo>
                    <a:pt x="2529" y="6689"/>
                  </a:lnTo>
                  <a:lnTo>
                    <a:pt x="2529" y="6689"/>
                  </a:lnTo>
                  <a:lnTo>
                    <a:pt x="1387" y="3426"/>
                  </a:lnTo>
                  <a:lnTo>
                    <a:pt x="326" y="82"/>
                  </a:lnTo>
                  <a:lnTo>
                    <a:pt x="326" y="82"/>
                  </a:lnTo>
                  <a:lnTo>
                    <a:pt x="245" y="0"/>
                  </a:lnTo>
                  <a:lnTo>
                    <a:pt x="0" y="0"/>
                  </a:lnTo>
                  <a:lnTo>
                    <a:pt x="0" y="5466"/>
                  </a:lnTo>
                  <a:lnTo>
                    <a:pt x="0" y="5466"/>
                  </a:lnTo>
                  <a:lnTo>
                    <a:pt x="1224" y="8728"/>
                  </a:lnTo>
                  <a:lnTo>
                    <a:pt x="1224" y="8728"/>
                  </a:lnTo>
                  <a:lnTo>
                    <a:pt x="2692" y="12236"/>
                  </a:lnTo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136"/>
            <p:cNvSpPr/>
            <p:nvPr/>
          </p:nvSpPr>
          <p:spPr>
            <a:xfrm>
              <a:off x="470600" y="1385100"/>
              <a:ext cx="1674300" cy="1882300"/>
            </a:xfrm>
            <a:custGeom>
              <a:rect b="b" l="l" r="r" t="t"/>
              <a:pathLst>
                <a:path extrusionOk="0" fill="none" h="75292" w="66972">
                  <a:moveTo>
                    <a:pt x="4242" y="13867"/>
                  </a:moveTo>
                  <a:lnTo>
                    <a:pt x="4242" y="13867"/>
                  </a:lnTo>
                  <a:lnTo>
                    <a:pt x="6037" y="19088"/>
                  </a:lnTo>
                  <a:lnTo>
                    <a:pt x="6037" y="19088"/>
                  </a:lnTo>
                  <a:lnTo>
                    <a:pt x="7750" y="23901"/>
                  </a:lnTo>
                  <a:lnTo>
                    <a:pt x="7994" y="24553"/>
                  </a:lnTo>
                  <a:lnTo>
                    <a:pt x="7994" y="24553"/>
                  </a:lnTo>
                  <a:lnTo>
                    <a:pt x="10034" y="29448"/>
                  </a:lnTo>
                  <a:lnTo>
                    <a:pt x="10442" y="30345"/>
                  </a:lnTo>
                  <a:lnTo>
                    <a:pt x="10442" y="30345"/>
                  </a:lnTo>
                  <a:lnTo>
                    <a:pt x="11910" y="33690"/>
                  </a:lnTo>
                  <a:lnTo>
                    <a:pt x="11910" y="33690"/>
                  </a:lnTo>
                  <a:lnTo>
                    <a:pt x="13705" y="37605"/>
                  </a:lnTo>
                  <a:lnTo>
                    <a:pt x="13705" y="37605"/>
                  </a:lnTo>
                  <a:lnTo>
                    <a:pt x="15499" y="41357"/>
                  </a:lnTo>
                  <a:lnTo>
                    <a:pt x="15499" y="41357"/>
                  </a:lnTo>
                  <a:lnTo>
                    <a:pt x="17457" y="45354"/>
                  </a:lnTo>
                  <a:lnTo>
                    <a:pt x="17457" y="45354"/>
                  </a:lnTo>
                  <a:lnTo>
                    <a:pt x="19578" y="49596"/>
                  </a:lnTo>
                  <a:lnTo>
                    <a:pt x="19578" y="49596"/>
                  </a:lnTo>
                  <a:lnTo>
                    <a:pt x="21780" y="54083"/>
                  </a:lnTo>
                  <a:lnTo>
                    <a:pt x="22596" y="55633"/>
                  </a:lnTo>
                  <a:lnTo>
                    <a:pt x="22596" y="55633"/>
                  </a:lnTo>
                  <a:lnTo>
                    <a:pt x="23983" y="58488"/>
                  </a:lnTo>
                  <a:lnTo>
                    <a:pt x="23983" y="58488"/>
                  </a:lnTo>
                  <a:lnTo>
                    <a:pt x="25125" y="60772"/>
                  </a:lnTo>
                  <a:lnTo>
                    <a:pt x="25125" y="60772"/>
                  </a:lnTo>
                  <a:lnTo>
                    <a:pt x="26267" y="63056"/>
                  </a:lnTo>
                  <a:lnTo>
                    <a:pt x="26267" y="63056"/>
                  </a:lnTo>
                  <a:lnTo>
                    <a:pt x="27409" y="65340"/>
                  </a:lnTo>
                  <a:lnTo>
                    <a:pt x="27980" y="66645"/>
                  </a:lnTo>
                  <a:lnTo>
                    <a:pt x="27980" y="66645"/>
                  </a:lnTo>
                  <a:lnTo>
                    <a:pt x="29285" y="69500"/>
                  </a:lnTo>
                  <a:lnTo>
                    <a:pt x="30427" y="71702"/>
                  </a:lnTo>
                  <a:lnTo>
                    <a:pt x="30427" y="71702"/>
                  </a:lnTo>
                  <a:lnTo>
                    <a:pt x="31080" y="72926"/>
                  </a:lnTo>
                  <a:lnTo>
                    <a:pt x="31814" y="73905"/>
                  </a:lnTo>
                  <a:lnTo>
                    <a:pt x="32222" y="74313"/>
                  </a:lnTo>
                  <a:lnTo>
                    <a:pt x="32629" y="74639"/>
                  </a:lnTo>
                  <a:lnTo>
                    <a:pt x="33037" y="74884"/>
                  </a:lnTo>
                  <a:lnTo>
                    <a:pt x="33527" y="75128"/>
                  </a:lnTo>
                  <a:lnTo>
                    <a:pt x="33527" y="75128"/>
                  </a:lnTo>
                  <a:lnTo>
                    <a:pt x="34261" y="75292"/>
                  </a:lnTo>
                  <a:lnTo>
                    <a:pt x="35077" y="75292"/>
                  </a:lnTo>
                  <a:lnTo>
                    <a:pt x="35077" y="75292"/>
                  </a:lnTo>
                  <a:lnTo>
                    <a:pt x="35566" y="75292"/>
                  </a:lnTo>
                  <a:lnTo>
                    <a:pt x="36137" y="75128"/>
                  </a:lnTo>
                  <a:lnTo>
                    <a:pt x="36708" y="74884"/>
                  </a:lnTo>
                  <a:lnTo>
                    <a:pt x="37279" y="74639"/>
                  </a:lnTo>
                  <a:lnTo>
                    <a:pt x="37279" y="74557"/>
                  </a:lnTo>
                  <a:lnTo>
                    <a:pt x="37279" y="74557"/>
                  </a:lnTo>
                  <a:lnTo>
                    <a:pt x="38584" y="73986"/>
                  </a:lnTo>
                  <a:lnTo>
                    <a:pt x="39889" y="73089"/>
                  </a:lnTo>
                  <a:lnTo>
                    <a:pt x="39889" y="73089"/>
                  </a:lnTo>
                  <a:lnTo>
                    <a:pt x="41195" y="72110"/>
                  </a:lnTo>
                  <a:lnTo>
                    <a:pt x="42581" y="70887"/>
                  </a:lnTo>
                  <a:lnTo>
                    <a:pt x="42581" y="70887"/>
                  </a:lnTo>
                  <a:lnTo>
                    <a:pt x="45355" y="68521"/>
                  </a:lnTo>
                  <a:lnTo>
                    <a:pt x="45355" y="68521"/>
                  </a:lnTo>
                  <a:lnTo>
                    <a:pt x="47394" y="66645"/>
                  </a:lnTo>
                  <a:lnTo>
                    <a:pt x="48047" y="66155"/>
                  </a:lnTo>
                  <a:lnTo>
                    <a:pt x="48047" y="66155"/>
                  </a:lnTo>
                  <a:lnTo>
                    <a:pt x="50576" y="63953"/>
                  </a:lnTo>
                  <a:lnTo>
                    <a:pt x="50576" y="63953"/>
                  </a:lnTo>
                  <a:lnTo>
                    <a:pt x="52044" y="62648"/>
                  </a:lnTo>
                  <a:lnTo>
                    <a:pt x="52044" y="62648"/>
                  </a:lnTo>
                  <a:lnTo>
                    <a:pt x="52941" y="62077"/>
                  </a:lnTo>
                  <a:lnTo>
                    <a:pt x="53838" y="61587"/>
                  </a:lnTo>
                  <a:lnTo>
                    <a:pt x="53838" y="61587"/>
                  </a:lnTo>
                  <a:lnTo>
                    <a:pt x="55307" y="61016"/>
                  </a:lnTo>
                  <a:lnTo>
                    <a:pt x="55307" y="61016"/>
                  </a:lnTo>
                  <a:lnTo>
                    <a:pt x="56612" y="60690"/>
                  </a:lnTo>
                  <a:lnTo>
                    <a:pt x="57836" y="60445"/>
                  </a:lnTo>
                  <a:lnTo>
                    <a:pt x="57836" y="60445"/>
                  </a:lnTo>
                  <a:lnTo>
                    <a:pt x="59141" y="60364"/>
                  </a:lnTo>
                  <a:lnTo>
                    <a:pt x="60446" y="60282"/>
                  </a:lnTo>
                  <a:lnTo>
                    <a:pt x="60446" y="60282"/>
                  </a:lnTo>
                  <a:lnTo>
                    <a:pt x="63056" y="60201"/>
                  </a:lnTo>
                  <a:lnTo>
                    <a:pt x="63138" y="60282"/>
                  </a:lnTo>
                  <a:lnTo>
                    <a:pt x="63138" y="60282"/>
                  </a:lnTo>
                  <a:lnTo>
                    <a:pt x="64117" y="60119"/>
                  </a:lnTo>
                  <a:lnTo>
                    <a:pt x="64932" y="59956"/>
                  </a:lnTo>
                  <a:lnTo>
                    <a:pt x="65585" y="59548"/>
                  </a:lnTo>
                  <a:lnTo>
                    <a:pt x="66156" y="59059"/>
                  </a:lnTo>
                  <a:lnTo>
                    <a:pt x="66156" y="59059"/>
                  </a:lnTo>
                  <a:lnTo>
                    <a:pt x="66564" y="58406"/>
                  </a:lnTo>
                  <a:lnTo>
                    <a:pt x="66809" y="57672"/>
                  </a:lnTo>
                  <a:lnTo>
                    <a:pt x="66972" y="56775"/>
                  </a:lnTo>
                  <a:lnTo>
                    <a:pt x="66972" y="55796"/>
                  </a:lnTo>
                  <a:lnTo>
                    <a:pt x="66972" y="55796"/>
                  </a:lnTo>
                  <a:lnTo>
                    <a:pt x="66890" y="54817"/>
                  </a:lnTo>
                  <a:lnTo>
                    <a:pt x="66564" y="53756"/>
                  </a:lnTo>
                  <a:lnTo>
                    <a:pt x="66238" y="52614"/>
                  </a:lnTo>
                  <a:lnTo>
                    <a:pt x="65748" y="51472"/>
                  </a:lnTo>
                  <a:lnTo>
                    <a:pt x="65748" y="51472"/>
                  </a:lnTo>
                  <a:lnTo>
                    <a:pt x="65096" y="50330"/>
                  </a:lnTo>
                  <a:lnTo>
                    <a:pt x="64361" y="49270"/>
                  </a:lnTo>
                  <a:lnTo>
                    <a:pt x="64361" y="49270"/>
                  </a:lnTo>
                  <a:lnTo>
                    <a:pt x="63464" y="48128"/>
                  </a:lnTo>
                  <a:lnTo>
                    <a:pt x="62485" y="47067"/>
                  </a:lnTo>
                  <a:lnTo>
                    <a:pt x="62485" y="47067"/>
                  </a:lnTo>
                  <a:lnTo>
                    <a:pt x="62077" y="46660"/>
                  </a:lnTo>
                  <a:lnTo>
                    <a:pt x="62077" y="46660"/>
                  </a:lnTo>
                  <a:lnTo>
                    <a:pt x="60201" y="44457"/>
                  </a:lnTo>
                  <a:lnTo>
                    <a:pt x="60201" y="44457"/>
                  </a:lnTo>
                  <a:lnTo>
                    <a:pt x="58080" y="42092"/>
                  </a:lnTo>
                  <a:lnTo>
                    <a:pt x="58080" y="42092"/>
                  </a:lnTo>
                  <a:lnTo>
                    <a:pt x="55388" y="39400"/>
                  </a:lnTo>
                  <a:lnTo>
                    <a:pt x="55388" y="39400"/>
                  </a:lnTo>
                  <a:lnTo>
                    <a:pt x="51554" y="35647"/>
                  </a:lnTo>
                  <a:lnTo>
                    <a:pt x="51554" y="35647"/>
                  </a:lnTo>
                  <a:lnTo>
                    <a:pt x="48699" y="32303"/>
                  </a:lnTo>
                  <a:lnTo>
                    <a:pt x="48699" y="32303"/>
                  </a:lnTo>
                  <a:lnTo>
                    <a:pt x="46823" y="29774"/>
                  </a:lnTo>
                  <a:lnTo>
                    <a:pt x="46823" y="29774"/>
                  </a:lnTo>
                  <a:lnTo>
                    <a:pt x="44458" y="26674"/>
                  </a:lnTo>
                  <a:lnTo>
                    <a:pt x="44458" y="26674"/>
                  </a:lnTo>
                  <a:lnTo>
                    <a:pt x="41684" y="22514"/>
                  </a:lnTo>
                  <a:lnTo>
                    <a:pt x="41521" y="22106"/>
                  </a:lnTo>
                  <a:lnTo>
                    <a:pt x="41521" y="22106"/>
                  </a:lnTo>
                  <a:lnTo>
                    <a:pt x="38176" y="16804"/>
                  </a:lnTo>
                  <a:lnTo>
                    <a:pt x="38176" y="16804"/>
                  </a:lnTo>
                  <a:lnTo>
                    <a:pt x="36137" y="13296"/>
                  </a:lnTo>
                  <a:lnTo>
                    <a:pt x="36137" y="13296"/>
                  </a:lnTo>
                  <a:lnTo>
                    <a:pt x="35077" y="11339"/>
                  </a:lnTo>
                  <a:lnTo>
                    <a:pt x="34098" y="9463"/>
                  </a:lnTo>
                  <a:lnTo>
                    <a:pt x="34098" y="9463"/>
                  </a:lnTo>
                  <a:lnTo>
                    <a:pt x="33201" y="7586"/>
                  </a:lnTo>
                  <a:lnTo>
                    <a:pt x="32303" y="5547"/>
                  </a:lnTo>
                  <a:lnTo>
                    <a:pt x="32303" y="5547"/>
                  </a:lnTo>
                  <a:lnTo>
                    <a:pt x="31487" y="3508"/>
                  </a:lnTo>
                  <a:lnTo>
                    <a:pt x="30753" y="1387"/>
                  </a:lnTo>
                  <a:lnTo>
                    <a:pt x="30753" y="1387"/>
                  </a:lnTo>
                  <a:lnTo>
                    <a:pt x="30264" y="0"/>
                  </a:lnTo>
                  <a:lnTo>
                    <a:pt x="28959" y="0"/>
                  </a:lnTo>
                  <a:lnTo>
                    <a:pt x="28959" y="0"/>
                  </a:lnTo>
                  <a:lnTo>
                    <a:pt x="30182" y="3426"/>
                  </a:lnTo>
                  <a:lnTo>
                    <a:pt x="30182" y="3426"/>
                  </a:lnTo>
                  <a:lnTo>
                    <a:pt x="30998" y="5547"/>
                  </a:lnTo>
                  <a:lnTo>
                    <a:pt x="31814" y="7586"/>
                  </a:lnTo>
                  <a:lnTo>
                    <a:pt x="31814" y="7586"/>
                  </a:lnTo>
                  <a:lnTo>
                    <a:pt x="32793" y="9544"/>
                  </a:lnTo>
                  <a:lnTo>
                    <a:pt x="33772" y="11583"/>
                  </a:lnTo>
                  <a:lnTo>
                    <a:pt x="33772" y="11583"/>
                  </a:lnTo>
                  <a:lnTo>
                    <a:pt x="35566" y="15009"/>
                  </a:lnTo>
                  <a:lnTo>
                    <a:pt x="35566" y="15009"/>
                  </a:lnTo>
                  <a:lnTo>
                    <a:pt x="37442" y="18191"/>
                  </a:lnTo>
                  <a:lnTo>
                    <a:pt x="40705" y="23656"/>
                  </a:lnTo>
                  <a:lnTo>
                    <a:pt x="40705" y="23656"/>
                  </a:lnTo>
                  <a:lnTo>
                    <a:pt x="43397" y="27898"/>
                  </a:lnTo>
                  <a:lnTo>
                    <a:pt x="43397" y="27898"/>
                  </a:lnTo>
                  <a:lnTo>
                    <a:pt x="45681" y="31161"/>
                  </a:lnTo>
                  <a:lnTo>
                    <a:pt x="45681" y="31161"/>
                  </a:lnTo>
                  <a:lnTo>
                    <a:pt x="47394" y="33526"/>
                  </a:lnTo>
                  <a:lnTo>
                    <a:pt x="49026" y="35484"/>
                  </a:lnTo>
                  <a:lnTo>
                    <a:pt x="49026" y="35484"/>
                  </a:lnTo>
                  <a:lnTo>
                    <a:pt x="51228" y="38095"/>
                  </a:lnTo>
                  <a:lnTo>
                    <a:pt x="51228" y="38095"/>
                  </a:lnTo>
                  <a:lnTo>
                    <a:pt x="53186" y="40297"/>
                  </a:lnTo>
                  <a:lnTo>
                    <a:pt x="53757" y="40868"/>
                  </a:lnTo>
                  <a:lnTo>
                    <a:pt x="53757" y="40868"/>
                  </a:lnTo>
                  <a:lnTo>
                    <a:pt x="55633" y="42989"/>
                  </a:lnTo>
                  <a:lnTo>
                    <a:pt x="55633" y="42989"/>
                  </a:lnTo>
                  <a:lnTo>
                    <a:pt x="57020" y="44620"/>
                  </a:lnTo>
                  <a:lnTo>
                    <a:pt x="58243" y="46252"/>
                  </a:lnTo>
                  <a:lnTo>
                    <a:pt x="58243" y="46252"/>
                  </a:lnTo>
                  <a:lnTo>
                    <a:pt x="59222" y="47720"/>
                  </a:lnTo>
                  <a:lnTo>
                    <a:pt x="59956" y="49025"/>
                  </a:lnTo>
                  <a:lnTo>
                    <a:pt x="59956" y="49025"/>
                  </a:lnTo>
                  <a:lnTo>
                    <a:pt x="60527" y="50086"/>
                  </a:lnTo>
                  <a:lnTo>
                    <a:pt x="60854" y="51065"/>
                  </a:lnTo>
                  <a:lnTo>
                    <a:pt x="60854" y="51065"/>
                  </a:lnTo>
                  <a:lnTo>
                    <a:pt x="61017" y="51880"/>
                  </a:lnTo>
                  <a:lnTo>
                    <a:pt x="61098" y="52614"/>
                  </a:lnTo>
                  <a:lnTo>
                    <a:pt x="61017" y="53349"/>
                  </a:lnTo>
                  <a:lnTo>
                    <a:pt x="60772" y="53920"/>
                  </a:lnTo>
                  <a:lnTo>
                    <a:pt x="60772" y="53920"/>
                  </a:lnTo>
                  <a:lnTo>
                    <a:pt x="60527" y="54409"/>
                  </a:lnTo>
                  <a:lnTo>
                    <a:pt x="60120" y="54898"/>
                  </a:lnTo>
                  <a:lnTo>
                    <a:pt x="59630" y="55225"/>
                  </a:lnTo>
                  <a:lnTo>
                    <a:pt x="58978" y="55633"/>
                  </a:lnTo>
                  <a:lnTo>
                    <a:pt x="58978" y="55633"/>
                  </a:lnTo>
                  <a:lnTo>
                    <a:pt x="58243" y="55877"/>
                  </a:lnTo>
                  <a:lnTo>
                    <a:pt x="58243" y="55877"/>
                  </a:lnTo>
                  <a:lnTo>
                    <a:pt x="57101" y="56285"/>
                  </a:lnTo>
                  <a:lnTo>
                    <a:pt x="55878" y="56775"/>
                  </a:lnTo>
                  <a:lnTo>
                    <a:pt x="55878" y="56775"/>
                  </a:lnTo>
                  <a:lnTo>
                    <a:pt x="54083" y="57590"/>
                  </a:lnTo>
                  <a:lnTo>
                    <a:pt x="52289" y="58569"/>
                  </a:lnTo>
                  <a:lnTo>
                    <a:pt x="52289" y="58569"/>
                  </a:lnTo>
                  <a:lnTo>
                    <a:pt x="51310" y="59140"/>
                  </a:lnTo>
                  <a:lnTo>
                    <a:pt x="50168" y="59874"/>
                  </a:lnTo>
                  <a:lnTo>
                    <a:pt x="49107" y="60772"/>
                  </a:lnTo>
                  <a:lnTo>
                    <a:pt x="47884" y="61751"/>
                  </a:lnTo>
                  <a:lnTo>
                    <a:pt x="47884" y="61751"/>
                  </a:lnTo>
                  <a:lnTo>
                    <a:pt x="45518" y="63627"/>
                  </a:lnTo>
                  <a:lnTo>
                    <a:pt x="45518" y="63627"/>
                  </a:lnTo>
                  <a:lnTo>
                    <a:pt x="43071" y="65666"/>
                  </a:lnTo>
                  <a:lnTo>
                    <a:pt x="43071" y="65666"/>
                  </a:lnTo>
                  <a:lnTo>
                    <a:pt x="41847" y="66482"/>
                  </a:lnTo>
                  <a:lnTo>
                    <a:pt x="40705" y="67297"/>
                  </a:lnTo>
                  <a:lnTo>
                    <a:pt x="39482" y="67950"/>
                  </a:lnTo>
                  <a:lnTo>
                    <a:pt x="38258" y="68439"/>
                  </a:lnTo>
                  <a:lnTo>
                    <a:pt x="38258" y="68439"/>
                  </a:lnTo>
                  <a:lnTo>
                    <a:pt x="37116" y="68766"/>
                  </a:lnTo>
                  <a:lnTo>
                    <a:pt x="35974" y="69010"/>
                  </a:lnTo>
                  <a:lnTo>
                    <a:pt x="35403" y="69010"/>
                  </a:lnTo>
                  <a:lnTo>
                    <a:pt x="34832" y="68929"/>
                  </a:lnTo>
                  <a:lnTo>
                    <a:pt x="34261" y="68847"/>
                  </a:lnTo>
                  <a:lnTo>
                    <a:pt x="33772" y="68684"/>
                  </a:lnTo>
                  <a:lnTo>
                    <a:pt x="33772" y="68684"/>
                  </a:lnTo>
                  <a:lnTo>
                    <a:pt x="32956" y="68032"/>
                  </a:lnTo>
                  <a:lnTo>
                    <a:pt x="32140" y="67216"/>
                  </a:lnTo>
                  <a:lnTo>
                    <a:pt x="31324" y="66155"/>
                  </a:lnTo>
                  <a:lnTo>
                    <a:pt x="30427" y="64850"/>
                  </a:lnTo>
                  <a:lnTo>
                    <a:pt x="30427" y="64850"/>
                  </a:lnTo>
                  <a:lnTo>
                    <a:pt x="28143" y="61261"/>
                  </a:lnTo>
                  <a:lnTo>
                    <a:pt x="28143" y="61261"/>
                  </a:lnTo>
                  <a:lnTo>
                    <a:pt x="26756" y="58896"/>
                  </a:lnTo>
                  <a:lnTo>
                    <a:pt x="25288" y="56285"/>
                  </a:lnTo>
                  <a:lnTo>
                    <a:pt x="25288" y="56285"/>
                  </a:lnTo>
                  <a:lnTo>
                    <a:pt x="23738" y="53430"/>
                  </a:lnTo>
                  <a:lnTo>
                    <a:pt x="23412" y="52941"/>
                  </a:lnTo>
                  <a:lnTo>
                    <a:pt x="23412" y="52941"/>
                  </a:lnTo>
                  <a:lnTo>
                    <a:pt x="21536" y="49433"/>
                  </a:lnTo>
                  <a:lnTo>
                    <a:pt x="21536" y="49433"/>
                  </a:lnTo>
                  <a:lnTo>
                    <a:pt x="19659" y="45925"/>
                  </a:lnTo>
                  <a:lnTo>
                    <a:pt x="19659" y="45925"/>
                  </a:lnTo>
                  <a:lnTo>
                    <a:pt x="18354" y="43560"/>
                  </a:lnTo>
                  <a:lnTo>
                    <a:pt x="17865" y="42581"/>
                  </a:lnTo>
                  <a:lnTo>
                    <a:pt x="17865" y="42581"/>
                  </a:lnTo>
                  <a:lnTo>
                    <a:pt x="16233" y="39481"/>
                  </a:lnTo>
                  <a:lnTo>
                    <a:pt x="16233" y="39481"/>
                  </a:lnTo>
                  <a:lnTo>
                    <a:pt x="14683" y="36381"/>
                  </a:lnTo>
                  <a:lnTo>
                    <a:pt x="14683" y="36381"/>
                  </a:lnTo>
                  <a:lnTo>
                    <a:pt x="13215" y="33119"/>
                  </a:lnTo>
                  <a:lnTo>
                    <a:pt x="13215" y="33119"/>
                  </a:lnTo>
                  <a:lnTo>
                    <a:pt x="11665" y="29774"/>
                  </a:lnTo>
                  <a:lnTo>
                    <a:pt x="11665" y="29774"/>
                  </a:lnTo>
                  <a:lnTo>
                    <a:pt x="9871" y="25451"/>
                  </a:lnTo>
                  <a:lnTo>
                    <a:pt x="9871" y="25451"/>
                  </a:lnTo>
                  <a:lnTo>
                    <a:pt x="8239" y="20801"/>
                  </a:lnTo>
                  <a:lnTo>
                    <a:pt x="8239" y="20801"/>
                  </a:lnTo>
                  <a:lnTo>
                    <a:pt x="5139" y="11583"/>
                  </a:lnTo>
                  <a:lnTo>
                    <a:pt x="5139" y="11583"/>
                  </a:lnTo>
                  <a:lnTo>
                    <a:pt x="2611" y="3345"/>
                  </a:lnTo>
                  <a:lnTo>
                    <a:pt x="2611" y="3345"/>
                  </a:lnTo>
                  <a:lnTo>
                    <a:pt x="163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87" y="4568"/>
                  </a:lnTo>
                  <a:lnTo>
                    <a:pt x="1387" y="4568"/>
                  </a:lnTo>
                  <a:lnTo>
                    <a:pt x="2774" y="8973"/>
                  </a:lnTo>
                  <a:lnTo>
                    <a:pt x="4242" y="13867"/>
                  </a:lnTo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136"/>
            <p:cNvSpPr/>
            <p:nvPr/>
          </p:nvSpPr>
          <p:spPr>
            <a:xfrm>
              <a:off x="348225" y="1385100"/>
              <a:ext cx="2396250" cy="2269775"/>
            </a:xfrm>
            <a:custGeom>
              <a:rect b="b" l="l" r="r" t="t"/>
              <a:pathLst>
                <a:path extrusionOk="0" fill="none" h="90791" w="95850">
                  <a:moveTo>
                    <a:pt x="1959" y="5873"/>
                  </a:moveTo>
                  <a:lnTo>
                    <a:pt x="1959" y="5873"/>
                  </a:lnTo>
                  <a:lnTo>
                    <a:pt x="4324" y="11747"/>
                  </a:lnTo>
                  <a:lnTo>
                    <a:pt x="4324" y="11747"/>
                  </a:lnTo>
                  <a:lnTo>
                    <a:pt x="7261" y="19333"/>
                  </a:lnTo>
                  <a:lnTo>
                    <a:pt x="7261" y="19333"/>
                  </a:lnTo>
                  <a:lnTo>
                    <a:pt x="9056" y="23819"/>
                  </a:lnTo>
                  <a:lnTo>
                    <a:pt x="9056" y="23819"/>
                  </a:lnTo>
                  <a:lnTo>
                    <a:pt x="11095" y="28551"/>
                  </a:lnTo>
                  <a:lnTo>
                    <a:pt x="11095" y="28551"/>
                  </a:lnTo>
                  <a:lnTo>
                    <a:pt x="13297" y="33526"/>
                  </a:lnTo>
                  <a:lnTo>
                    <a:pt x="13297" y="33526"/>
                  </a:lnTo>
                  <a:lnTo>
                    <a:pt x="15337" y="38095"/>
                  </a:lnTo>
                  <a:lnTo>
                    <a:pt x="15337" y="38095"/>
                  </a:lnTo>
                  <a:lnTo>
                    <a:pt x="17294" y="42336"/>
                  </a:lnTo>
                  <a:lnTo>
                    <a:pt x="17294" y="42336"/>
                  </a:lnTo>
                  <a:lnTo>
                    <a:pt x="19171" y="46578"/>
                  </a:lnTo>
                  <a:lnTo>
                    <a:pt x="21291" y="51146"/>
                  </a:lnTo>
                  <a:lnTo>
                    <a:pt x="21291" y="51146"/>
                  </a:lnTo>
                  <a:lnTo>
                    <a:pt x="23576" y="55959"/>
                  </a:lnTo>
                  <a:lnTo>
                    <a:pt x="23576" y="55959"/>
                  </a:lnTo>
                  <a:lnTo>
                    <a:pt x="25778" y="60935"/>
                  </a:lnTo>
                  <a:lnTo>
                    <a:pt x="25778" y="60935"/>
                  </a:lnTo>
                  <a:lnTo>
                    <a:pt x="27736" y="65584"/>
                  </a:lnTo>
                  <a:lnTo>
                    <a:pt x="27736" y="65584"/>
                  </a:lnTo>
                  <a:lnTo>
                    <a:pt x="29041" y="69092"/>
                  </a:lnTo>
                  <a:lnTo>
                    <a:pt x="29041" y="69092"/>
                  </a:lnTo>
                  <a:lnTo>
                    <a:pt x="30020" y="72029"/>
                  </a:lnTo>
                  <a:lnTo>
                    <a:pt x="30020" y="72029"/>
                  </a:lnTo>
                  <a:lnTo>
                    <a:pt x="31325" y="76923"/>
                  </a:lnTo>
                  <a:lnTo>
                    <a:pt x="31325" y="76923"/>
                  </a:lnTo>
                  <a:lnTo>
                    <a:pt x="32385" y="81083"/>
                  </a:lnTo>
                  <a:lnTo>
                    <a:pt x="32385" y="81083"/>
                  </a:lnTo>
                  <a:lnTo>
                    <a:pt x="33527" y="84591"/>
                  </a:lnTo>
                  <a:lnTo>
                    <a:pt x="33527" y="84591"/>
                  </a:lnTo>
                  <a:lnTo>
                    <a:pt x="33854" y="85407"/>
                  </a:lnTo>
                  <a:lnTo>
                    <a:pt x="34262" y="86222"/>
                  </a:lnTo>
                  <a:lnTo>
                    <a:pt x="34751" y="86875"/>
                  </a:lnTo>
                  <a:lnTo>
                    <a:pt x="35240" y="87527"/>
                  </a:lnTo>
                  <a:lnTo>
                    <a:pt x="35240" y="87527"/>
                  </a:lnTo>
                  <a:lnTo>
                    <a:pt x="36301" y="88588"/>
                  </a:lnTo>
                  <a:lnTo>
                    <a:pt x="37361" y="89485"/>
                  </a:lnTo>
                  <a:lnTo>
                    <a:pt x="37361" y="89485"/>
                  </a:lnTo>
                  <a:lnTo>
                    <a:pt x="38422" y="90138"/>
                  </a:lnTo>
                  <a:lnTo>
                    <a:pt x="39564" y="90709"/>
                  </a:lnTo>
                  <a:lnTo>
                    <a:pt x="39564" y="90709"/>
                  </a:lnTo>
                  <a:lnTo>
                    <a:pt x="40135" y="90790"/>
                  </a:lnTo>
                  <a:lnTo>
                    <a:pt x="40706" y="90709"/>
                  </a:lnTo>
                  <a:lnTo>
                    <a:pt x="40706" y="90709"/>
                  </a:lnTo>
                  <a:lnTo>
                    <a:pt x="41277" y="90709"/>
                  </a:lnTo>
                  <a:lnTo>
                    <a:pt x="41848" y="90546"/>
                  </a:lnTo>
                  <a:lnTo>
                    <a:pt x="42337" y="90382"/>
                  </a:lnTo>
                  <a:lnTo>
                    <a:pt x="42908" y="90219"/>
                  </a:lnTo>
                  <a:lnTo>
                    <a:pt x="43479" y="89893"/>
                  </a:lnTo>
                  <a:lnTo>
                    <a:pt x="43969" y="89567"/>
                  </a:lnTo>
                  <a:lnTo>
                    <a:pt x="45029" y="88751"/>
                  </a:lnTo>
                  <a:lnTo>
                    <a:pt x="45029" y="88751"/>
                  </a:lnTo>
                  <a:lnTo>
                    <a:pt x="46253" y="87446"/>
                  </a:lnTo>
                  <a:lnTo>
                    <a:pt x="47640" y="85814"/>
                  </a:lnTo>
                  <a:lnTo>
                    <a:pt x="47640" y="85814"/>
                  </a:lnTo>
                  <a:lnTo>
                    <a:pt x="48945" y="84101"/>
                  </a:lnTo>
                  <a:lnTo>
                    <a:pt x="50168" y="82307"/>
                  </a:lnTo>
                  <a:lnTo>
                    <a:pt x="50168" y="82307"/>
                  </a:lnTo>
                  <a:lnTo>
                    <a:pt x="51555" y="80431"/>
                  </a:lnTo>
                  <a:lnTo>
                    <a:pt x="52942" y="78718"/>
                  </a:lnTo>
                  <a:lnTo>
                    <a:pt x="52942" y="78718"/>
                  </a:lnTo>
                  <a:lnTo>
                    <a:pt x="54410" y="77005"/>
                  </a:lnTo>
                  <a:lnTo>
                    <a:pt x="55878" y="75373"/>
                  </a:lnTo>
                  <a:lnTo>
                    <a:pt x="55878" y="75373"/>
                  </a:lnTo>
                  <a:lnTo>
                    <a:pt x="57510" y="73986"/>
                  </a:lnTo>
                  <a:lnTo>
                    <a:pt x="59060" y="72763"/>
                  </a:lnTo>
                  <a:lnTo>
                    <a:pt x="59060" y="72763"/>
                  </a:lnTo>
                  <a:lnTo>
                    <a:pt x="59875" y="72192"/>
                  </a:lnTo>
                  <a:lnTo>
                    <a:pt x="60691" y="71702"/>
                  </a:lnTo>
                  <a:lnTo>
                    <a:pt x="61507" y="71213"/>
                  </a:lnTo>
                  <a:lnTo>
                    <a:pt x="62323" y="70887"/>
                  </a:lnTo>
                  <a:lnTo>
                    <a:pt x="62323" y="70887"/>
                  </a:lnTo>
                  <a:lnTo>
                    <a:pt x="63220" y="70479"/>
                  </a:lnTo>
                  <a:lnTo>
                    <a:pt x="64117" y="70234"/>
                  </a:lnTo>
                  <a:lnTo>
                    <a:pt x="65015" y="70071"/>
                  </a:lnTo>
                  <a:lnTo>
                    <a:pt x="65912" y="69908"/>
                  </a:lnTo>
                  <a:lnTo>
                    <a:pt x="65912" y="69908"/>
                  </a:lnTo>
                  <a:lnTo>
                    <a:pt x="66891" y="69826"/>
                  </a:lnTo>
                  <a:lnTo>
                    <a:pt x="67870" y="69826"/>
                  </a:lnTo>
                  <a:lnTo>
                    <a:pt x="68849" y="69908"/>
                  </a:lnTo>
                  <a:lnTo>
                    <a:pt x="69991" y="69989"/>
                  </a:lnTo>
                  <a:lnTo>
                    <a:pt x="69991" y="69989"/>
                  </a:lnTo>
                  <a:lnTo>
                    <a:pt x="74151" y="70805"/>
                  </a:lnTo>
                  <a:lnTo>
                    <a:pt x="74151" y="70805"/>
                  </a:lnTo>
                  <a:lnTo>
                    <a:pt x="78229" y="71621"/>
                  </a:lnTo>
                  <a:lnTo>
                    <a:pt x="78229" y="71621"/>
                  </a:lnTo>
                  <a:lnTo>
                    <a:pt x="82145" y="72437"/>
                  </a:lnTo>
                  <a:lnTo>
                    <a:pt x="82145" y="72437"/>
                  </a:lnTo>
                  <a:lnTo>
                    <a:pt x="85653" y="73008"/>
                  </a:lnTo>
                  <a:lnTo>
                    <a:pt x="85653" y="73008"/>
                  </a:lnTo>
                  <a:lnTo>
                    <a:pt x="86958" y="73008"/>
                  </a:lnTo>
                  <a:lnTo>
                    <a:pt x="88181" y="72926"/>
                  </a:lnTo>
                  <a:lnTo>
                    <a:pt x="89242" y="72844"/>
                  </a:lnTo>
                  <a:lnTo>
                    <a:pt x="90302" y="72681"/>
                  </a:lnTo>
                  <a:lnTo>
                    <a:pt x="91281" y="72518"/>
                  </a:lnTo>
                  <a:lnTo>
                    <a:pt x="92097" y="72273"/>
                  </a:lnTo>
                  <a:lnTo>
                    <a:pt x="92831" y="72029"/>
                  </a:lnTo>
                  <a:lnTo>
                    <a:pt x="93565" y="71621"/>
                  </a:lnTo>
                  <a:lnTo>
                    <a:pt x="93565" y="71621"/>
                  </a:lnTo>
                  <a:lnTo>
                    <a:pt x="94218" y="71213"/>
                  </a:lnTo>
                  <a:lnTo>
                    <a:pt x="94789" y="70724"/>
                  </a:lnTo>
                  <a:lnTo>
                    <a:pt x="95197" y="70153"/>
                  </a:lnTo>
                  <a:lnTo>
                    <a:pt x="95523" y="69500"/>
                  </a:lnTo>
                  <a:lnTo>
                    <a:pt x="95523" y="69500"/>
                  </a:lnTo>
                  <a:lnTo>
                    <a:pt x="95686" y="69092"/>
                  </a:lnTo>
                  <a:lnTo>
                    <a:pt x="95768" y="68603"/>
                  </a:lnTo>
                  <a:lnTo>
                    <a:pt x="95849" y="68195"/>
                  </a:lnTo>
                  <a:lnTo>
                    <a:pt x="95768" y="67787"/>
                  </a:lnTo>
                  <a:lnTo>
                    <a:pt x="95768" y="67297"/>
                  </a:lnTo>
                  <a:lnTo>
                    <a:pt x="95604" y="66890"/>
                  </a:lnTo>
                  <a:lnTo>
                    <a:pt x="95441" y="66482"/>
                  </a:lnTo>
                  <a:lnTo>
                    <a:pt x="95197" y="66155"/>
                  </a:lnTo>
                  <a:lnTo>
                    <a:pt x="95197" y="66155"/>
                  </a:lnTo>
                  <a:lnTo>
                    <a:pt x="93810" y="64198"/>
                  </a:lnTo>
                  <a:lnTo>
                    <a:pt x="93810" y="64198"/>
                  </a:lnTo>
                  <a:lnTo>
                    <a:pt x="91852" y="61914"/>
                  </a:lnTo>
                  <a:lnTo>
                    <a:pt x="91852" y="61914"/>
                  </a:lnTo>
                  <a:lnTo>
                    <a:pt x="89242" y="58896"/>
                  </a:lnTo>
                  <a:lnTo>
                    <a:pt x="89242" y="58896"/>
                  </a:lnTo>
                  <a:lnTo>
                    <a:pt x="87529" y="57101"/>
                  </a:lnTo>
                  <a:lnTo>
                    <a:pt x="87529" y="57101"/>
                  </a:lnTo>
                  <a:lnTo>
                    <a:pt x="85489" y="55062"/>
                  </a:lnTo>
                  <a:lnTo>
                    <a:pt x="85489" y="55062"/>
                  </a:lnTo>
                  <a:lnTo>
                    <a:pt x="82716" y="52288"/>
                  </a:lnTo>
                  <a:lnTo>
                    <a:pt x="82716" y="52288"/>
                  </a:lnTo>
                  <a:lnTo>
                    <a:pt x="81248" y="50738"/>
                  </a:lnTo>
                  <a:lnTo>
                    <a:pt x="81248" y="50738"/>
                  </a:lnTo>
                  <a:lnTo>
                    <a:pt x="79616" y="49188"/>
                  </a:lnTo>
                  <a:lnTo>
                    <a:pt x="79616" y="49188"/>
                  </a:lnTo>
                  <a:lnTo>
                    <a:pt x="77903" y="47638"/>
                  </a:lnTo>
                  <a:lnTo>
                    <a:pt x="77903" y="47638"/>
                  </a:lnTo>
                  <a:lnTo>
                    <a:pt x="76108" y="46170"/>
                  </a:lnTo>
                  <a:lnTo>
                    <a:pt x="76108" y="46170"/>
                  </a:lnTo>
                  <a:lnTo>
                    <a:pt x="72601" y="43478"/>
                  </a:lnTo>
                  <a:lnTo>
                    <a:pt x="72601" y="43478"/>
                  </a:lnTo>
                  <a:lnTo>
                    <a:pt x="69420" y="40868"/>
                  </a:lnTo>
                  <a:lnTo>
                    <a:pt x="69420" y="40868"/>
                  </a:lnTo>
                  <a:lnTo>
                    <a:pt x="66157" y="38095"/>
                  </a:lnTo>
                  <a:lnTo>
                    <a:pt x="66157" y="38095"/>
                  </a:lnTo>
                  <a:lnTo>
                    <a:pt x="64117" y="36218"/>
                  </a:lnTo>
                  <a:lnTo>
                    <a:pt x="64117" y="36218"/>
                  </a:lnTo>
                  <a:lnTo>
                    <a:pt x="61833" y="33934"/>
                  </a:lnTo>
                  <a:lnTo>
                    <a:pt x="61833" y="33934"/>
                  </a:lnTo>
                  <a:lnTo>
                    <a:pt x="59223" y="31324"/>
                  </a:lnTo>
                  <a:lnTo>
                    <a:pt x="59223" y="31324"/>
                  </a:lnTo>
                  <a:lnTo>
                    <a:pt x="56205" y="28143"/>
                  </a:lnTo>
                  <a:lnTo>
                    <a:pt x="56205" y="28143"/>
                  </a:lnTo>
                  <a:lnTo>
                    <a:pt x="54247" y="25777"/>
                  </a:lnTo>
                  <a:lnTo>
                    <a:pt x="54247" y="25777"/>
                  </a:lnTo>
                  <a:lnTo>
                    <a:pt x="52126" y="23167"/>
                  </a:lnTo>
                  <a:lnTo>
                    <a:pt x="52126" y="23167"/>
                  </a:lnTo>
                  <a:lnTo>
                    <a:pt x="49760" y="20230"/>
                  </a:lnTo>
                  <a:lnTo>
                    <a:pt x="49760" y="20230"/>
                  </a:lnTo>
                  <a:lnTo>
                    <a:pt x="47232" y="16886"/>
                  </a:lnTo>
                  <a:lnTo>
                    <a:pt x="47232" y="16886"/>
                  </a:lnTo>
                  <a:lnTo>
                    <a:pt x="44540" y="13296"/>
                  </a:lnTo>
                  <a:lnTo>
                    <a:pt x="44540" y="13296"/>
                  </a:lnTo>
                  <a:lnTo>
                    <a:pt x="43235" y="11339"/>
                  </a:lnTo>
                  <a:lnTo>
                    <a:pt x="42011" y="9381"/>
                  </a:lnTo>
                  <a:lnTo>
                    <a:pt x="42011" y="9381"/>
                  </a:lnTo>
                  <a:lnTo>
                    <a:pt x="40787" y="7260"/>
                  </a:lnTo>
                  <a:lnTo>
                    <a:pt x="39727" y="5139"/>
                  </a:lnTo>
                  <a:lnTo>
                    <a:pt x="39727" y="5139"/>
                  </a:lnTo>
                  <a:lnTo>
                    <a:pt x="38667" y="2855"/>
                  </a:lnTo>
                  <a:lnTo>
                    <a:pt x="37688" y="490"/>
                  </a:lnTo>
                  <a:lnTo>
                    <a:pt x="37688" y="490"/>
                  </a:lnTo>
                  <a:lnTo>
                    <a:pt x="37524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627" y="1550"/>
                  </a:lnTo>
                  <a:lnTo>
                    <a:pt x="37198" y="3100"/>
                  </a:lnTo>
                  <a:lnTo>
                    <a:pt x="37198" y="3100"/>
                  </a:lnTo>
                  <a:lnTo>
                    <a:pt x="38422" y="6118"/>
                  </a:lnTo>
                  <a:lnTo>
                    <a:pt x="38422" y="6118"/>
                  </a:lnTo>
                  <a:lnTo>
                    <a:pt x="39727" y="9055"/>
                  </a:lnTo>
                  <a:lnTo>
                    <a:pt x="39727" y="9055"/>
                  </a:lnTo>
                  <a:lnTo>
                    <a:pt x="40461" y="10441"/>
                  </a:lnTo>
                  <a:lnTo>
                    <a:pt x="41195" y="11747"/>
                  </a:lnTo>
                  <a:lnTo>
                    <a:pt x="41195" y="11747"/>
                  </a:lnTo>
                  <a:lnTo>
                    <a:pt x="42582" y="14031"/>
                  </a:lnTo>
                  <a:lnTo>
                    <a:pt x="44213" y="16478"/>
                  </a:lnTo>
                  <a:lnTo>
                    <a:pt x="44213" y="16478"/>
                  </a:lnTo>
                  <a:lnTo>
                    <a:pt x="45600" y="18517"/>
                  </a:lnTo>
                  <a:lnTo>
                    <a:pt x="47069" y="20475"/>
                  </a:lnTo>
                  <a:lnTo>
                    <a:pt x="47069" y="20475"/>
                  </a:lnTo>
                  <a:lnTo>
                    <a:pt x="49353" y="23493"/>
                  </a:lnTo>
                  <a:lnTo>
                    <a:pt x="49516" y="23656"/>
                  </a:lnTo>
                  <a:lnTo>
                    <a:pt x="49516" y="23656"/>
                  </a:lnTo>
                  <a:lnTo>
                    <a:pt x="51555" y="26185"/>
                  </a:lnTo>
                  <a:lnTo>
                    <a:pt x="51555" y="26185"/>
                  </a:lnTo>
                  <a:lnTo>
                    <a:pt x="53431" y="28387"/>
                  </a:lnTo>
                  <a:lnTo>
                    <a:pt x="55226" y="30427"/>
                  </a:lnTo>
                  <a:lnTo>
                    <a:pt x="55226" y="30427"/>
                  </a:lnTo>
                  <a:lnTo>
                    <a:pt x="58081" y="33445"/>
                  </a:lnTo>
                  <a:lnTo>
                    <a:pt x="58081" y="33445"/>
                  </a:lnTo>
                  <a:lnTo>
                    <a:pt x="60365" y="35647"/>
                  </a:lnTo>
                  <a:lnTo>
                    <a:pt x="60365" y="35647"/>
                  </a:lnTo>
                  <a:lnTo>
                    <a:pt x="64036" y="39237"/>
                  </a:lnTo>
                  <a:lnTo>
                    <a:pt x="64036" y="39237"/>
                  </a:lnTo>
                  <a:lnTo>
                    <a:pt x="66075" y="41194"/>
                  </a:lnTo>
                  <a:lnTo>
                    <a:pt x="66972" y="42010"/>
                  </a:lnTo>
                  <a:lnTo>
                    <a:pt x="66972" y="42010"/>
                  </a:lnTo>
                  <a:lnTo>
                    <a:pt x="69501" y="44376"/>
                  </a:lnTo>
                  <a:lnTo>
                    <a:pt x="69991" y="44783"/>
                  </a:lnTo>
                  <a:lnTo>
                    <a:pt x="69991" y="44783"/>
                  </a:lnTo>
                  <a:lnTo>
                    <a:pt x="72111" y="46496"/>
                  </a:lnTo>
                  <a:lnTo>
                    <a:pt x="72111" y="46496"/>
                  </a:lnTo>
                  <a:lnTo>
                    <a:pt x="74640" y="48699"/>
                  </a:lnTo>
                  <a:lnTo>
                    <a:pt x="74640" y="48699"/>
                  </a:lnTo>
                  <a:lnTo>
                    <a:pt x="77087" y="50983"/>
                  </a:lnTo>
                  <a:lnTo>
                    <a:pt x="77087" y="50983"/>
                  </a:lnTo>
                  <a:lnTo>
                    <a:pt x="79208" y="53185"/>
                  </a:lnTo>
                  <a:lnTo>
                    <a:pt x="79208" y="53185"/>
                  </a:lnTo>
                  <a:lnTo>
                    <a:pt x="81166" y="55225"/>
                  </a:lnTo>
                  <a:lnTo>
                    <a:pt x="81166" y="55225"/>
                  </a:lnTo>
                  <a:lnTo>
                    <a:pt x="82797" y="57101"/>
                  </a:lnTo>
                  <a:lnTo>
                    <a:pt x="82797" y="57101"/>
                  </a:lnTo>
                  <a:lnTo>
                    <a:pt x="84103" y="58651"/>
                  </a:lnTo>
                  <a:lnTo>
                    <a:pt x="85082" y="60038"/>
                  </a:lnTo>
                  <a:lnTo>
                    <a:pt x="85082" y="60038"/>
                  </a:lnTo>
                  <a:lnTo>
                    <a:pt x="85816" y="61261"/>
                  </a:lnTo>
                  <a:lnTo>
                    <a:pt x="86387" y="62322"/>
                  </a:lnTo>
                  <a:lnTo>
                    <a:pt x="86387" y="62322"/>
                  </a:lnTo>
                  <a:lnTo>
                    <a:pt x="86713" y="63300"/>
                  </a:lnTo>
                  <a:lnTo>
                    <a:pt x="86958" y="64116"/>
                  </a:lnTo>
                  <a:lnTo>
                    <a:pt x="86958" y="64116"/>
                  </a:lnTo>
                  <a:lnTo>
                    <a:pt x="87039" y="64850"/>
                  </a:lnTo>
                  <a:lnTo>
                    <a:pt x="86958" y="65421"/>
                  </a:lnTo>
                  <a:lnTo>
                    <a:pt x="86795" y="65992"/>
                  </a:lnTo>
                  <a:lnTo>
                    <a:pt x="86550" y="66482"/>
                  </a:lnTo>
                  <a:lnTo>
                    <a:pt x="86550" y="66482"/>
                  </a:lnTo>
                  <a:lnTo>
                    <a:pt x="86142" y="66890"/>
                  </a:lnTo>
                  <a:lnTo>
                    <a:pt x="85653" y="67216"/>
                  </a:lnTo>
                  <a:lnTo>
                    <a:pt x="85000" y="67461"/>
                  </a:lnTo>
                  <a:lnTo>
                    <a:pt x="84266" y="67705"/>
                  </a:lnTo>
                  <a:lnTo>
                    <a:pt x="84266" y="67705"/>
                  </a:lnTo>
                  <a:lnTo>
                    <a:pt x="83450" y="67787"/>
                  </a:lnTo>
                  <a:lnTo>
                    <a:pt x="82553" y="67868"/>
                  </a:lnTo>
                  <a:lnTo>
                    <a:pt x="81492" y="67868"/>
                  </a:lnTo>
                  <a:lnTo>
                    <a:pt x="80350" y="67787"/>
                  </a:lnTo>
                  <a:lnTo>
                    <a:pt x="79616" y="67624"/>
                  </a:lnTo>
                  <a:lnTo>
                    <a:pt x="79616" y="67624"/>
                  </a:lnTo>
                  <a:lnTo>
                    <a:pt x="77169" y="67216"/>
                  </a:lnTo>
                  <a:lnTo>
                    <a:pt x="77169" y="67216"/>
                  </a:lnTo>
                  <a:lnTo>
                    <a:pt x="73743" y="66645"/>
                  </a:lnTo>
                  <a:lnTo>
                    <a:pt x="73743" y="66645"/>
                  </a:lnTo>
                  <a:lnTo>
                    <a:pt x="70154" y="66074"/>
                  </a:lnTo>
                  <a:lnTo>
                    <a:pt x="70154" y="66074"/>
                  </a:lnTo>
                  <a:lnTo>
                    <a:pt x="68359" y="65829"/>
                  </a:lnTo>
                  <a:lnTo>
                    <a:pt x="66646" y="65748"/>
                  </a:lnTo>
                  <a:lnTo>
                    <a:pt x="66646" y="65748"/>
                  </a:lnTo>
                  <a:lnTo>
                    <a:pt x="65015" y="65829"/>
                  </a:lnTo>
                  <a:lnTo>
                    <a:pt x="63465" y="65992"/>
                  </a:lnTo>
                  <a:lnTo>
                    <a:pt x="63465" y="65992"/>
                  </a:lnTo>
                  <a:lnTo>
                    <a:pt x="61915" y="66400"/>
                  </a:lnTo>
                  <a:lnTo>
                    <a:pt x="60446" y="66971"/>
                  </a:lnTo>
                  <a:lnTo>
                    <a:pt x="60446" y="66971"/>
                  </a:lnTo>
                  <a:lnTo>
                    <a:pt x="59141" y="67705"/>
                  </a:lnTo>
                  <a:lnTo>
                    <a:pt x="57673" y="68603"/>
                  </a:lnTo>
                  <a:lnTo>
                    <a:pt x="57673" y="68603"/>
                  </a:lnTo>
                  <a:lnTo>
                    <a:pt x="56368" y="69582"/>
                  </a:lnTo>
                  <a:lnTo>
                    <a:pt x="54981" y="70724"/>
                  </a:lnTo>
                  <a:lnTo>
                    <a:pt x="54981" y="70724"/>
                  </a:lnTo>
                  <a:lnTo>
                    <a:pt x="52208" y="73334"/>
                  </a:lnTo>
                  <a:lnTo>
                    <a:pt x="52208" y="73334"/>
                  </a:lnTo>
                  <a:lnTo>
                    <a:pt x="49516" y="75944"/>
                  </a:lnTo>
                  <a:lnTo>
                    <a:pt x="49516" y="75944"/>
                  </a:lnTo>
                  <a:lnTo>
                    <a:pt x="47069" y="78636"/>
                  </a:lnTo>
                  <a:lnTo>
                    <a:pt x="47069" y="78636"/>
                  </a:lnTo>
                  <a:lnTo>
                    <a:pt x="45274" y="80512"/>
                  </a:lnTo>
                  <a:lnTo>
                    <a:pt x="44621" y="81165"/>
                  </a:lnTo>
                  <a:lnTo>
                    <a:pt x="44621" y="81165"/>
                  </a:lnTo>
                  <a:lnTo>
                    <a:pt x="44050" y="81736"/>
                  </a:lnTo>
                  <a:lnTo>
                    <a:pt x="43479" y="82225"/>
                  </a:lnTo>
                  <a:lnTo>
                    <a:pt x="42908" y="82633"/>
                  </a:lnTo>
                  <a:lnTo>
                    <a:pt x="42419" y="83041"/>
                  </a:lnTo>
                  <a:lnTo>
                    <a:pt x="41848" y="83286"/>
                  </a:lnTo>
                  <a:lnTo>
                    <a:pt x="41277" y="83530"/>
                  </a:lnTo>
                  <a:lnTo>
                    <a:pt x="40706" y="83612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39238" y="83694"/>
                  </a:lnTo>
                  <a:lnTo>
                    <a:pt x="39238" y="83694"/>
                  </a:lnTo>
                  <a:lnTo>
                    <a:pt x="38503" y="83612"/>
                  </a:lnTo>
                  <a:lnTo>
                    <a:pt x="37769" y="83286"/>
                  </a:lnTo>
                  <a:lnTo>
                    <a:pt x="37117" y="82878"/>
                  </a:lnTo>
                  <a:lnTo>
                    <a:pt x="36464" y="82307"/>
                  </a:lnTo>
                  <a:lnTo>
                    <a:pt x="36464" y="82307"/>
                  </a:lnTo>
                  <a:lnTo>
                    <a:pt x="35893" y="81654"/>
                  </a:lnTo>
                  <a:lnTo>
                    <a:pt x="35322" y="80839"/>
                  </a:lnTo>
                  <a:lnTo>
                    <a:pt x="34833" y="79941"/>
                  </a:lnTo>
                  <a:lnTo>
                    <a:pt x="34343" y="78881"/>
                  </a:lnTo>
                  <a:lnTo>
                    <a:pt x="34343" y="78881"/>
                  </a:lnTo>
                  <a:lnTo>
                    <a:pt x="33527" y="76597"/>
                  </a:lnTo>
                  <a:lnTo>
                    <a:pt x="32630" y="73905"/>
                  </a:lnTo>
                  <a:lnTo>
                    <a:pt x="32630" y="73905"/>
                  </a:lnTo>
                  <a:lnTo>
                    <a:pt x="31978" y="71947"/>
                  </a:lnTo>
                  <a:lnTo>
                    <a:pt x="31570" y="70724"/>
                  </a:lnTo>
                  <a:lnTo>
                    <a:pt x="31570" y="70724"/>
                  </a:lnTo>
                  <a:lnTo>
                    <a:pt x="30101" y="66808"/>
                  </a:lnTo>
                  <a:lnTo>
                    <a:pt x="30020" y="66563"/>
                  </a:lnTo>
                  <a:lnTo>
                    <a:pt x="30020" y="66563"/>
                  </a:lnTo>
                  <a:lnTo>
                    <a:pt x="28551" y="63056"/>
                  </a:lnTo>
                  <a:lnTo>
                    <a:pt x="28551" y="63056"/>
                  </a:lnTo>
                  <a:lnTo>
                    <a:pt x="26757" y="58896"/>
                  </a:lnTo>
                  <a:lnTo>
                    <a:pt x="26757" y="58896"/>
                  </a:lnTo>
                  <a:lnTo>
                    <a:pt x="24718" y="54654"/>
                  </a:lnTo>
                  <a:lnTo>
                    <a:pt x="24718" y="54654"/>
                  </a:lnTo>
                  <a:lnTo>
                    <a:pt x="22760" y="50494"/>
                  </a:lnTo>
                  <a:lnTo>
                    <a:pt x="22760" y="50494"/>
                  </a:lnTo>
                  <a:lnTo>
                    <a:pt x="20884" y="46578"/>
                  </a:lnTo>
                  <a:lnTo>
                    <a:pt x="19171" y="42907"/>
                  </a:lnTo>
                  <a:lnTo>
                    <a:pt x="19171" y="42907"/>
                  </a:lnTo>
                  <a:lnTo>
                    <a:pt x="17539" y="39400"/>
                  </a:lnTo>
                  <a:lnTo>
                    <a:pt x="17539" y="39400"/>
                  </a:lnTo>
                  <a:lnTo>
                    <a:pt x="15908" y="35810"/>
                  </a:lnTo>
                  <a:lnTo>
                    <a:pt x="15908" y="35810"/>
                  </a:lnTo>
                  <a:lnTo>
                    <a:pt x="14113" y="31813"/>
                  </a:lnTo>
                  <a:lnTo>
                    <a:pt x="14113" y="31813"/>
                  </a:lnTo>
                  <a:lnTo>
                    <a:pt x="12237" y="27490"/>
                  </a:lnTo>
                  <a:lnTo>
                    <a:pt x="12237" y="27490"/>
                  </a:lnTo>
                  <a:lnTo>
                    <a:pt x="8892" y="19251"/>
                  </a:lnTo>
                  <a:lnTo>
                    <a:pt x="8892" y="19251"/>
                  </a:lnTo>
                  <a:lnTo>
                    <a:pt x="6200" y="12154"/>
                  </a:lnTo>
                  <a:lnTo>
                    <a:pt x="6200" y="12154"/>
                  </a:lnTo>
                  <a:lnTo>
                    <a:pt x="3753" y="5873"/>
                  </a:lnTo>
                  <a:lnTo>
                    <a:pt x="3753" y="5873"/>
                  </a:lnTo>
                  <a:lnTo>
                    <a:pt x="2774" y="3181"/>
                  </a:lnTo>
                  <a:lnTo>
                    <a:pt x="1796" y="163"/>
                  </a:lnTo>
                  <a:lnTo>
                    <a:pt x="1796" y="163"/>
                  </a:lnTo>
                  <a:lnTo>
                    <a:pt x="171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17" y="2610"/>
                  </a:lnTo>
                  <a:lnTo>
                    <a:pt x="1714" y="5058"/>
                  </a:lnTo>
                  <a:lnTo>
                    <a:pt x="1959" y="5873"/>
                  </a:lnTo>
                  <a:close/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136"/>
            <p:cNvSpPr/>
            <p:nvPr/>
          </p:nvSpPr>
          <p:spPr>
            <a:xfrm>
              <a:off x="274825" y="1385100"/>
              <a:ext cx="2791850" cy="2561400"/>
            </a:xfrm>
            <a:custGeom>
              <a:rect b="b" l="l" r="r" t="t"/>
              <a:pathLst>
                <a:path extrusionOk="0" fill="none" h="102456" w="111674">
                  <a:moveTo>
                    <a:pt x="2203" y="6444"/>
                  </a:moveTo>
                  <a:lnTo>
                    <a:pt x="2203" y="6444"/>
                  </a:lnTo>
                  <a:lnTo>
                    <a:pt x="3753" y="10360"/>
                  </a:lnTo>
                  <a:lnTo>
                    <a:pt x="3753" y="10360"/>
                  </a:lnTo>
                  <a:lnTo>
                    <a:pt x="5466" y="14438"/>
                  </a:lnTo>
                  <a:lnTo>
                    <a:pt x="5466" y="14438"/>
                  </a:lnTo>
                  <a:lnTo>
                    <a:pt x="7668" y="19659"/>
                  </a:lnTo>
                  <a:lnTo>
                    <a:pt x="7668" y="19659"/>
                  </a:lnTo>
                  <a:lnTo>
                    <a:pt x="8810" y="22596"/>
                  </a:lnTo>
                  <a:lnTo>
                    <a:pt x="10197" y="25695"/>
                  </a:lnTo>
                  <a:lnTo>
                    <a:pt x="10197" y="25695"/>
                  </a:lnTo>
                  <a:lnTo>
                    <a:pt x="13134" y="32303"/>
                  </a:lnTo>
                  <a:lnTo>
                    <a:pt x="13134" y="32303"/>
                  </a:lnTo>
                  <a:lnTo>
                    <a:pt x="14683" y="35647"/>
                  </a:lnTo>
                  <a:lnTo>
                    <a:pt x="14683" y="35647"/>
                  </a:lnTo>
                  <a:lnTo>
                    <a:pt x="16152" y="38829"/>
                  </a:lnTo>
                  <a:lnTo>
                    <a:pt x="16152" y="38829"/>
                  </a:lnTo>
                  <a:lnTo>
                    <a:pt x="17538" y="41928"/>
                  </a:lnTo>
                  <a:lnTo>
                    <a:pt x="17538" y="41928"/>
                  </a:lnTo>
                  <a:lnTo>
                    <a:pt x="18925" y="44947"/>
                  </a:lnTo>
                  <a:lnTo>
                    <a:pt x="18925" y="44947"/>
                  </a:lnTo>
                  <a:lnTo>
                    <a:pt x="20312" y="48046"/>
                  </a:lnTo>
                  <a:lnTo>
                    <a:pt x="20312" y="48046"/>
                  </a:lnTo>
                  <a:lnTo>
                    <a:pt x="21699" y="51309"/>
                  </a:lnTo>
                  <a:lnTo>
                    <a:pt x="21699" y="51309"/>
                  </a:lnTo>
                  <a:lnTo>
                    <a:pt x="23249" y="54735"/>
                  </a:lnTo>
                  <a:lnTo>
                    <a:pt x="23249" y="54735"/>
                  </a:lnTo>
                  <a:lnTo>
                    <a:pt x="24798" y="58243"/>
                  </a:lnTo>
                  <a:lnTo>
                    <a:pt x="24798" y="58243"/>
                  </a:lnTo>
                  <a:lnTo>
                    <a:pt x="26267" y="61751"/>
                  </a:lnTo>
                  <a:lnTo>
                    <a:pt x="26267" y="61751"/>
                  </a:lnTo>
                  <a:lnTo>
                    <a:pt x="27654" y="65177"/>
                  </a:lnTo>
                  <a:lnTo>
                    <a:pt x="27654" y="65177"/>
                  </a:lnTo>
                  <a:lnTo>
                    <a:pt x="28714" y="68032"/>
                  </a:lnTo>
                  <a:lnTo>
                    <a:pt x="29530" y="70724"/>
                  </a:lnTo>
                  <a:lnTo>
                    <a:pt x="29530" y="70724"/>
                  </a:lnTo>
                  <a:lnTo>
                    <a:pt x="30182" y="73171"/>
                  </a:lnTo>
                  <a:lnTo>
                    <a:pt x="30672" y="75373"/>
                  </a:lnTo>
                  <a:lnTo>
                    <a:pt x="30672" y="75373"/>
                  </a:lnTo>
                  <a:lnTo>
                    <a:pt x="31487" y="79696"/>
                  </a:lnTo>
                  <a:lnTo>
                    <a:pt x="31487" y="79696"/>
                  </a:lnTo>
                  <a:lnTo>
                    <a:pt x="32222" y="83612"/>
                  </a:lnTo>
                  <a:lnTo>
                    <a:pt x="32222" y="83612"/>
                  </a:lnTo>
                  <a:lnTo>
                    <a:pt x="32874" y="86956"/>
                  </a:lnTo>
                  <a:lnTo>
                    <a:pt x="32874" y="86956"/>
                  </a:lnTo>
                  <a:lnTo>
                    <a:pt x="33282" y="88506"/>
                  </a:lnTo>
                  <a:lnTo>
                    <a:pt x="33772" y="90056"/>
                  </a:lnTo>
                  <a:lnTo>
                    <a:pt x="33772" y="90056"/>
                  </a:lnTo>
                  <a:lnTo>
                    <a:pt x="34750" y="92911"/>
                  </a:lnTo>
                  <a:lnTo>
                    <a:pt x="35811" y="95522"/>
                  </a:lnTo>
                  <a:lnTo>
                    <a:pt x="35811" y="95522"/>
                  </a:lnTo>
                  <a:lnTo>
                    <a:pt x="36545" y="96745"/>
                  </a:lnTo>
                  <a:lnTo>
                    <a:pt x="37279" y="97887"/>
                  </a:lnTo>
                  <a:lnTo>
                    <a:pt x="38013" y="98866"/>
                  </a:lnTo>
                  <a:lnTo>
                    <a:pt x="38829" y="99763"/>
                  </a:lnTo>
                  <a:lnTo>
                    <a:pt x="38829" y="99763"/>
                  </a:lnTo>
                  <a:lnTo>
                    <a:pt x="39563" y="100497"/>
                  </a:lnTo>
                  <a:lnTo>
                    <a:pt x="40379" y="101150"/>
                  </a:lnTo>
                  <a:lnTo>
                    <a:pt x="41113" y="101640"/>
                  </a:lnTo>
                  <a:lnTo>
                    <a:pt x="41929" y="101966"/>
                  </a:lnTo>
                  <a:lnTo>
                    <a:pt x="41929" y="101966"/>
                  </a:lnTo>
                  <a:lnTo>
                    <a:pt x="42745" y="102292"/>
                  </a:lnTo>
                  <a:lnTo>
                    <a:pt x="43560" y="102455"/>
                  </a:lnTo>
                  <a:lnTo>
                    <a:pt x="44376" y="102455"/>
                  </a:lnTo>
                  <a:lnTo>
                    <a:pt x="45192" y="102455"/>
                  </a:lnTo>
                  <a:lnTo>
                    <a:pt x="46007" y="102292"/>
                  </a:lnTo>
                  <a:lnTo>
                    <a:pt x="46823" y="102047"/>
                  </a:lnTo>
                  <a:lnTo>
                    <a:pt x="47639" y="101721"/>
                  </a:lnTo>
                  <a:lnTo>
                    <a:pt x="48536" y="101313"/>
                  </a:lnTo>
                  <a:lnTo>
                    <a:pt x="48536" y="101313"/>
                  </a:lnTo>
                  <a:lnTo>
                    <a:pt x="49352" y="100742"/>
                  </a:lnTo>
                  <a:lnTo>
                    <a:pt x="50168" y="100171"/>
                  </a:lnTo>
                  <a:lnTo>
                    <a:pt x="50983" y="99519"/>
                  </a:lnTo>
                  <a:lnTo>
                    <a:pt x="51881" y="98784"/>
                  </a:lnTo>
                  <a:lnTo>
                    <a:pt x="53512" y="97235"/>
                  </a:lnTo>
                  <a:lnTo>
                    <a:pt x="55225" y="95440"/>
                  </a:lnTo>
                  <a:lnTo>
                    <a:pt x="55225" y="95440"/>
                  </a:lnTo>
                  <a:lnTo>
                    <a:pt x="58407" y="91280"/>
                  </a:lnTo>
                  <a:lnTo>
                    <a:pt x="58407" y="91280"/>
                  </a:lnTo>
                  <a:lnTo>
                    <a:pt x="61751" y="86875"/>
                  </a:lnTo>
                  <a:lnTo>
                    <a:pt x="61751" y="86875"/>
                  </a:lnTo>
                  <a:lnTo>
                    <a:pt x="62567" y="85814"/>
                  </a:lnTo>
                  <a:lnTo>
                    <a:pt x="63464" y="84836"/>
                  </a:lnTo>
                  <a:lnTo>
                    <a:pt x="64280" y="83857"/>
                  </a:lnTo>
                  <a:lnTo>
                    <a:pt x="65177" y="83041"/>
                  </a:lnTo>
                  <a:lnTo>
                    <a:pt x="66156" y="82225"/>
                  </a:lnTo>
                  <a:lnTo>
                    <a:pt x="67053" y="81491"/>
                  </a:lnTo>
                  <a:lnTo>
                    <a:pt x="68032" y="80839"/>
                  </a:lnTo>
                  <a:lnTo>
                    <a:pt x="69011" y="80186"/>
                  </a:lnTo>
                  <a:lnTo>
                    <a:pt x="69011" y="80186"/>
                  </a:lnTo>
                  <a:lnTo>
                    <a:pt x="70071" y="79860"/>
                  </a:lnTo>
                  <a:lnTo>
                    <a:pt x="71132" y="79533"/>
                  </a:lnTo>
                  <a:lnTo>
                    <a:pt x="72274" y="79289"/>
                  </a:lnTo>
                  <a:lnTo>
                    <a:pt x="73334" y="79125"/>
                  </a:lnTo>
                  <a:lnTo>
                    <a:pt x="74476" y="78962"/>
                  </a:lnTo>
                  <a:lnTo>
                    <a:pt x="75700" y="78962"/>
                  </a:lnTo>
                  <a:lnTo>
                    <a:pt x="76842" y="78962"/>
                  </a:lnTo>
                  <a:lnTo>
                    <a:pt x="78066" y="78962"/>
                  </a:lnTo>
                  <a:lnTo>
                    <a:pt x="78066" y="78962"/>
                  </a:lnTo>
                  <a:lnTo>
                    <a:pt x="80431" y="79207"/>
                  </a:lnTo>
                  <a:lnTo>
                    <a:pt x="82797" y="79452"/>
                  </a:lnTo>
                  <a:lnTo>
                    <a:pt x="87283" y="79941"/>
                  </a:lnTo>
                  <a:lnTo>
                    <a:pt x="87283" y="79941"/>
                  </a:lnTo>
                  <a:lnTo>
                    <a:pt x="91362" y="80349"/>
                  </a:lnTo>
                  <a:lnTo>
                    <a:pt x="95114" y="80757"/>
                  </a:lnTo>
                  <a:lnTo>
                    <a:pt x="95114" y="80757"/>
                  </a:lnTo>
                  <a:lnTo>
                    <a:pt x="98377" y="80920"/>
                  </a:lnTo>
                  <a:lnTo>
                    <a:pt x="101232" y="81002"/>
                  </a:lnTo>
                  <a:lnTo>
                    <a:pt x="101232" y="81002"/>
                  </a:lnTo>
                  <a:lnTo>
                    <a:pt x="103843" y="80920"/>
                  </a:lnTo>
                  <a:lnTo>
                    <a:pt x="106127" y="80675"/>
                  </a:lnTo>
                  <a:lnTo>
                    <a:pt x="106127" y="80675"/>
                  </a:lnTo>
                  <a:lnTo>
                    <a:pt x="106942" y="80594"/>
                  </a:lnTo>
                  <a:lnTo>
                    <a:pt x="106942" y="80594"/>
                  </a:lnTo>
                  <a:lnTo>
                    <a:pt x="107513" y="80431"/>
                  </a:lnTo>
                  <a:lnTo>
                    <a:pt x="108084" y="80268"/>
                  </a:lnTo>
                  <a:lnTo>
                    <a:pt x="108574" y="80023"/>
                  </a:lnTo>
                  <a:lnTo>
                    <a:pt x="109063" y="79778"/>
                  </a:lnTo>
                  <a:lnTo>
                    <a:pt x="109961" y="79125"/>
                  </a:lnTo>
                  <a:lnTo>
                    <a:pt x="110613" y="78310"/>
                  </a:lnTo>
                  <a:lnTo>
                    <a:pt x="110940" y="77902"/>
                  </a:lnTo>
                  <a:lnTo>
                    <a:pt x="111184" y="77494"/>
                  </a:lnTo>
                  <a:lnTo>
                    <a:pt x="111429" y="77005"/>
                  </a:lnTo>
                  <a:lnTo>
                    <a:pt x="111511" y="76515"/>
                  </a:lnTo>
                  <a:lnTo>
                    <a:pt x="111674" y="76107"/>
                  </a:lnTo>
                  <a:lnTo>
                    <a:pt x="111674" y="75618"/>
                  </a:lnTo>
                  <a:lnTo>
                    <a:pt x="111592" y="75128"/>
                  </a:lnTo>
                  <a:lnTo>
                    <a:pt x="111511" y="74721"/>
                  </a:lnTo>
                  <a:lnTo>
                    <a:pt x="111511" y="74721"/>
                  </a:lnTo>
                  <a:lnTo>
                    <a:pt x="111021" y="73171"/>
                  </a:lnTo>
                  <a:lnTo>
                    <a:pt x="110287" y="71539"/>
                  </a:lnTo>
                  <a:lnTo>
                    <a:pt x="110287" y="71539"/>
                  </a:lnTo>
                  <a:lnTo>
                    <a:pt x="109716" y="70560"/>
                  </a:lnTo>
                  <a:lnTo>
                    <a:pt x="109145" y="69500"/>
                  </a:lnTo>
                  <a:lnTo>
                    <a:pt x="107677" y="67297"/>
                  </a:lnTo>
                  <a:lnTo>
                    <a:pt x="107677" y="67297"/>
                  </a:lnTo>
                  <a:lnTo>
                    <a:pt x="105882" y="64932"/>
                  </a:lnTo>
                  <a:lnTo>
                    <a:pt x="103843" y="62566"/>
                  </a:lnTo>
                  <a:lnTo>
                    <a:pt x="103843" y="62566"/>
                  </a:lnTo>
                  <a:lnTo>
                    <a:pt x="102701" y="61343"/>
                  </a:lnTo>
                  <a:lnTo>
                    <a:pt x="101477" y="60038"/>
                  </a:lnTo>
                  <a:lnTo>
                    <a:pt x="101477" y="60038"/>
                  </a:lnTo>
                  <a:lnTo>
                    <a:pt x="98540" y="57182"/>
                  </a:lnTo>
                  <a:lnTo>
                    <a:pt x="98540" y="57182"/>
                  </a:lnTo>
                  <a:lnTo>
                    <a:pt x="96746" y="55469"/>
                  </a:lnTo>
                  <a:lnTo>
                    <a:pt x="96746" y="55469"/>
                  </a:lnTo>
                  <a:lnTo>
                    <a:pt x="94788" y="53593"/>
                  </a:lnTo>
                  <a:lnTo>
                    <a:pt x="94788" y="53593"/>
                  </a:lnTo>
                  <a:lnTo>
                    <a:pt x="92504" y="51472"/>
                  </a:lnTo>
                  <a:lnTo>
                    <a:pt x="92504" y="51472"/>
                  </a:lnTo>
                  <a:lnTo>
                    <a:pt x="89894" y="49025"/>
                  </a:lnTo>
                  <a:lnTo>
                    <a:pt x="89894" y="49025"/>
                  </a:lnTo>
                  <a:lnTo>
                    <a:pt x="87854" y="47067"/>
                  </a:lnTo>
                  <a:lnTo>
                    <a:pt x="87854" y="47067"/>
                  </a:lnTo>
                  <a:lnTo>
                    <a:pt x="85570" y="44947"/>
                  </a:lnTo>
                  <a:lnTo>
                    <a:pt x="85570" y="44947"/>
                  </a:lnTo>
                  <a:lnTo>
                    <a:pt x="83123" y="42907"/>
                  </a:lnTo>
                  <a:lnTo>
                    <a:pt x="83123" y="42907"/>
                  </a:lnTo>
                  <a:lnTo>
                    <a:pt x="80513" y="40786"/>
                  </a:lnTo>
                  <a:lnTo>
                    <a:pt x="80513" y="40786"/>
                  </a:lnTo>
                  <a:lnTo>
                    <a:pt x="77087" y="38339"/>
                  </a:lnTo>
                  <a:lnTo>
                    <a:pt x="77087" y="38339"/>
                  </a:lnTo>
                  <a:lnTo>
                    <a:pt x="73579" y="35566"/>
                  </a:lnTo>
                  <a:lnTo>
                    <a:pt x="73579" y="35566"/>
                  </a:lnTo>
                  <a:lnTo>
                    <a:pt x="71540" y="33853"/>
                  </a:lnTo>
                  <a:lnTo>
                    <a:pt x="71540" y="33853"/>
                  </a:lnTo>
                  <a:lnTo>
                    <a:pt x="69419" y="31895"/>
                  </a:lnTo>
                  <a:lnTo>
                    <a:pt x="69419" y="31895"/>
                  </a:lnTo>
                  <a:lnTo>
                    <a:pt x="66809" y="29366"/>
                  </a:lnTo>
                  <a:lnTo>
                    <a:pt x="66809" y="29366"/>
                  </a:lnTo>
                  <a:lnTo>
                    <a:pt x="65340" y="27735"/>
                  </a:lnTo>
                  <a:lnTo>
                    <a:pt x="63709" y="25940"/>
                  </a:lnTo>
                  <a:lnTo>
                    <a:pt x="63709" y="25940"/>
                  </a:lnTo>
                  <a:lnTo>
                    <a:pt x="61914" y="23819"/>
                  </a:lnTo>
                  <a:lnTo>
                    <a:pt x="60038" y="21372"/>
                  </a:lnTo>
                  <a:lnTo>
                    <a:pt x="60038" y="21372"/>
                  </a:lnTo>
                  <a:lnTo>
                    <a:pt x="57836" y="18680"/>
                  </a:lnTo>
                  <a:lnTo>
                    <a:pt x="57836" y="18680"/>
                  </a:lnTo>
                  <a:lnTo>
                    <a:pt x="55470" y="15499"/>
                  </a:lnTo>
                  <a:lnTo>
                    <a:pt x="55470" y="15499"/>
                  </a:lnTo>
                  <a:lnTo>
                    <a:pt x="53104" y="12399"/>
                  </a:lnTo>
                  <a:lnTo>
                    <a:pt x="53104" y="12399"/>
                  </a:lnTo>
                  <a:lnTo>
                    <a:pt x="50902" y="9299"/>
                  </a:lnTo>
                  <a:lnTo>
                    <a:pt x="50902" y="9299"/>
                  </a:lnTo>
                  <a:lnTo>
                    <a:pt x="48944" y="6363"/>
                  </a:lnTo>
                  <a:lnTo>
                    <a:pt x="48944" y="6363"/>
                  </a:lnTo>
                  <a:lnTo>
                    <a:pt x="47313" y="3671"/>
                  </a:lnTo>
                  <a:lnTo>
                    <a:pt x="47313" y="3671"/>
                  </a:lnTo>
                  <a:lnTo>
                    <a:pt x="45273" y="0"/>
                  </a:lnTo>
                  <a:lnTo>
                    <a:pt x="42092" y="0"/>
                  </a:lnTo>
                  <a:lnTo>
                    <a:pt x="42092" y="0"/>
                  </a:lnTo>
                  <a:lnTo>
                    <a:pt x="42092" y="82"/>
                  </a:lnTo>
                  <a:lnTo>
                    <a:pt x="42092" y="82"/>
                  </a:lnTo>
                  <a:lnTo>
                    <a:pt x="43071" y="1958"/>
                  </a:lnTo>
                  <a:lnTo>
                    <a:pt x="44050" y="3752"/>
                  </a:lnTo>
                  <a:lnTo>
                    <a:pt x="44050" y="3752"/>
                  </a:lnTo>
                  <a:lnTo>
                    <a:pt x="45192" y="5792"/>
                  </a:lnTo>
                  <a:lnTo>
                    <a:pt x="46497" y="7913"/>
                  </a:lnTo>
                  <a:lnTo>
                    <a:pt x="46497" y="7913"/>
                  </a:lnTo>
                  <a:lnTo>
                    <a:pt x="48047" y="10197"/>
                  </a:lnTo>
                  <a:lnTo>
                    <a:pt x="49678" y="12481"/>
                  </a:lnTo>
                  <a:lnTo>
                    <a:pt x="49678" y="12481"/>
                  </a:lnTo>
                  <a:lnTo>
                    <a:pt x="53186" y="17049"/>
                  </a:lnTo>
                  <a:lnTo>
                    <a:pt x="53186" y="17049"/>
                  </a:lnTo>
                  <a:lnTo>
                    <a:pt x="56449" y="21209"/>
                  </a:lnTo>
                  <a:lnTo>
                    <a:pt x="56449" y="21209"/>
                  </a:lnTo>
                  <a:lnTo>
                    <a:pt x="59385" y="24961"/>
                  </a:lnTo>
                  <a:lnTo>
                    <a:pt x="59385" y="24961"/>
                  </a:lnTo>
                  <a:lnTo>
                    <a:pt x="62159" y="28224"/>
                  </a:lnTo>
                  <a:lnTo>
                    <a:pt x="62159" y="28224"/>
                  </a:lnTo>
                  <a:lnTo>
                    <a:pt x="64198" y="30427"/>
                  </a:lnTo>
                  <a:lnTo>
                    <a:pt x="65993" y="32303"/>
                  </a:lnTo>
                  <a:lnTo>
                    <a:pt x="65993" y="32303"/>
                  </a:lnTo>
                  <a:lnTo>
                    <a:pt x="69011" y="35158"/>
                  </a:lnTo>
                  <a:lnTo>
                    <a:pt x="69011" y="35158"/>
                  </a:lnTo>
                  <a:lnTo>
                    <a:pt x="71540" y="37442"/>
                  </a:lnTo>
                  <a:lnTo>
                    <a:pt x="71540" y="37442"/>
                  </a:lnTo>
                  <a:lnTo>
                    <a:pt x="73824" y="39318"/>
                  </a:lnTo>
                  <a:lnTo>
                    <a:pt x="73824" y="39318"/>
                  </a:lnTo>
                  <a:lnTo>
                    <a:pt x="76026" y="40950"/>
                  </a:lnTo>
                  <a:lnTo>
                    <a:pt x="76026" y="40950"/>
                  </a:lnTo>
                  <a:lnTo>
                    <a:pt x="78310" y="42744"/>
                  </a:lnTo>
                  <a:lnTo>
                    <a:pt x="78310" y="42744"/>
                  </a:lnTo>
                  <a:lnTo>
                    <a:pt x="80676" y="44620"/>
                  </a:lnTo>
                  <a:lnTo>
                    <a:pt x="80676" y="44620"/>
                  </a:lnTo>
                  <a:lnTo>
                    <a:pt x="83042" y="46578"/>
                  </a:lnTo>
                  <a:lnTo>
                    <a:pt x="83042" y="46578"/>
                  </a:lnTo>
                  <a:lnTo>
                    <a:pt x="85326" y="48699"/>
                  </a:lnTo>
                  <a:lnTo>
                    <a:pt x="85326" y="48699"/>
                  </a:lnTo>
                  <a:lnTo>
                    <a:pt x="87365" y="50738"/>
                  </a:lnTo>
                  <a:lnTo>
                    <a:pt x="87365" y="50738"/>
                  </a:lnTo>
                  <a:lnTo>
                    <a:pt x="89323" y="52614"/>
                  </a:lnTo>
                  <a:lnTo>
                    <a:pt x="89323" y="52614"/>
                  </a:lnTo>
                  <a:lnTo>
                    <a:pt x="91117" y="54246"/>
                  </a:lnTo>
                  <a:lnTo>
                    <a:pt x="91117" y="54246"/>
                  </a:lnTo>
                  <a:lnTo>
                    <a:pt x="94135" y="57182"/>
                  </a:lnTo>
                  <a:lnTo>
                    <a:pt x="94135" y="57182"/>
                  </a:lnTo>
                  <a:lnTo>
                    <a:pt x="96664" y="59630"/>
                  </a:lnTo>
                  <a:lnTo>
                    <a:pt x="96664" y="59630"/>
                  </a:lnTo>
                  <a:lnTo>
                    <a:pt x="98214" y="61343"/>
                  </a:lnTo>
                  <a:lnTo>
                    <a:pt x="98214" y="61343"/>
                  </a:lnTo>
                  <a:lnTo>
                    <a:pt x="99601" y="62974"/>
                  </a:lnTo>
                  <a:lnTo>
                    <a:pt x="99601" y="62974"/>
                  </a:lnTo>
                  <a:lnTo>
                    <a:pt x="100743" y="64442"/>
                  </a:lnTo>
                  <a:lnTo>
                    <a:pt x="101640" y="65748"/>
                  </a:lnTo>
                  <a:lnTo>
                    <a:pt x="101640" y="65748"/>
                  </a:lnTo>
                  <a:lnTo>
                    <a:pt x="102456" y="67053"/>
                  </a:lnTo>
                  <a:lnTo>
                    <a:pt x="103109" y="68276"/>
                  </a:lnTo>
                  <a:lnTo>
                    <a:pt x="103598" y="69418"/>
                  </a:lnTo>
                  <a:lnTo>
                    <a:pt x="104006" y="70479"/>
                  </a:lnTo>
                  <a:lnTo>
                    <a:pt x="104006" y="70479"/>
                  </a:lnTo>
                  <a:lnTo>
                    <a:pt x="104006" y="70560"/>
                  </a:lnTo>
                  <a:lnTo>
                    <a:pt x="104006" y="70560"/>
                  </a:lnTo>
                  <a:lnTo>
                    <a:pt x="104087" y="71050"/>
                  </a:lnTo>
                  <a:lnTo>
                    <a:pt x="104087" y="71621"/>
                  </a:lnTo>
                  <a:lnTo>
                    <a:pt x="104087" y="72110"/>
                  </a:lnTo>
                  <a:lnTo>
                    <a:pt x="103924" y="72600"/>
                  </a:lnTo>
                  <a:lnTo>
                    <a:pt x="103761" y="73089"/>
                  </a:lnTo>
                  <a:lnTo>
                    <a:pt x="103435" y="73579"/>
                  </a:lnTo>
                  <a:lnTo>
                    <a:pt x="103109" y="74068"/>
                  </a:lnTo>
                  <a:lnTo>
                    <a:pt x="102782" y="74557"/>
                  </a:lnTo>
                  <a:lnTo>
                    <a:pt x="102374" y="74965"/>
                  </a:lnTo>
                  <a:lnTo>
                    <a:pt x="101885" y="75292"/>
                  </a:lnTo>
                  <a:lnTo>
                    <a:pt x="101395" y="75618"/>
                  </a:lnTo>
                  <a:lnTo>
                    <a:pt x="100906" y="75944"/>
                  </a:lnTo>
                  <a:lnTo>
                    <a:pt x="100335" y="76189"/>
                  </a:lnTo>
                  <a:lnTo>
                    <a:pt x="99682" y="76352"/>
                  </a:lnTo>
                  <a:lnTo>
                    <a:pt x="99111" y="76515"/>
                  </a:lnTo>
                  <a:lnTo>
                    <a:pt x="98459" y="76597"/>
                  </a:lnTo>
                  <a:lnTo>
                    <a:pt x="98459" y="76597"/>
                  </a:lnTo>
                  <a:lnTo>
                    <a:pt x="97154" y="76597"/>
                  </a:lnTo>
                  <a:lnTo>
                    <a:pt x="95685" y="76515"/>
                  </a:lnTo>
                  <a:lnTo>
                    <a:pt x="95685" y="76515"/>
                  </a:lnTo>
                  <a:lnTo>
                    <a:pt x="91851" y="76270"/>
                  </a:lnTo>
                  <a:lnTo>
                    <a:pt x="87365" y="75863"/>
                  </a:lnTo>
                  <a:lnTo>
                    <a:pt x="87365" y="75863"/>
                  </a:lnTo>
                  <a:lnTo>
                    <a:pt x="82307" y="74884"/>
                  </a:lnTo>
                  <a:lnTo>
                    <a:pt x="82307" y="74884"/>
                  </a:lnTo>
                  <a:lnTo>
                    <a:pt x="77087" y="73823"/>
                  </a:lnTo>
                  <a:lnTo>
                    <a:pt x="77087" y="73823"/>
                  </a:lnTo>
                  <a:lnTo>
                    <a:pt x="75700" y="73742"/>
                  </a:lnTo>
                  <a:lnTo>
                    <a:pt x="74395" y="73660"/>
                  </a:lnTo>
                  <a:lnTo>
                    <a:pt x="73090" y="73742"/>
                  </a:lnTo>
                  <a:lnTo>
                    <a:pt x="71785" y="73823"/>
                  </a:lnTo>
                  <a:lnTo>
                    <a:pt x="71785" y="73823"/>
                  </a:lnTo>
                  <a:lnTo>
                    <a:pt x="70561" y="73905"/>
                  </a:lnTo>
                  <a:lnTo>
                    <a:pt x="69337" y="74150"/>
                  </a:lnTo>
                  <a:lnTo>
                    <a:pt x="68032" y="74394"/>
                  </a:lnTo>
                  <a:lnTo>
                    <a:pt x="66809" y="74802"/>
                  </a:lnTo>
                  <a:lnTo>
                    <a:pt x="66809" y="74802"/>
                  </a:lnTo>
                  <a:lnTo>
                    <a:pt x="65585" y="75373"/>
                  </a:lnTo>
                  <a:lnTo>
                    <a:pt x="64361" y="76107"/>
                  </a:lnTo>
                  <a:lnTo>
                    <a:pt x="63138" y="76841"/>
                  </a:lnTo>
                  <a:lnTo>
                    <a:pt x="61996" y="77739"/>
                  </a:lnTo>
                  <a:lnTo>
                    <a:pt x="61996" y="77739"/>
                  </a:lnTo>
                  <a:lnTo>
                    <a:pt x="60854" y="78718"/>
                  </a:lnTo>
                  <a:lnTo>
                    <a:pt x="59793" y="79696"/>
                  </a:lnTo>
                  <a:lnTo>
                    <a:pt x="58814" y="80839"/>
                  </a:lnTo>
                  <a:lnTo>
                    <a:pt x="57836" y="81981"/>
                  </a:lnTo>
                  <a:lnTo>
                    <a:pt x="57836" y="81981"/>
                  </a:lnTo>
                  <a:lnTo>
                    <a:pt x="55959" y="84591"/>
                  </a:lnTo>
                  <a:lnTo>
                    <a:pt x="54246" y="87120"/>
                  </a:lnTo>
                  <a:lnTo>
                    <a:pt x="54246" y="87120"/>
                  </a:lnTo>
                  <a:lnTo>
                    <a:pt x="52533" y="89648"/>
                  </a:lnTo>
                  <a:lnTo>
                    <a:pt x="50820" y="91851"/>
                  </a:lnTo>
                  <a:lnTo>
                    <a:pt x="50820" y="91851"/>
                  </a:lnTo>
                  <a:lnTo>
                    <a:pt x="49923" y="92830"/>
                  </a:lnTo>
                  <a:lnTo>
                    <a:pt x="49107" y="93645"/>
                  </a:lnTo>
                  <a:lnTo>
                    <a:pt x="48210" y="94380"/>
                  </a:lnTo>
                  <a:lnTo>
                    <a:pt x="47313" y="94951"/>
                  </a:lnTo>
                  <a:lnTo>
                    <a:pt x="46415" y="95440"/>
                  </a:lnTo>
                  <a:lnTo>
                    <a:pt x="45436" y="95685"/>
                  </a:lnTo>
                  <a:lnTo>
                    <a:pt x="44539" y="95848"/>
                  </a:lnTo>
                  <a:lnTo>
                    <a:pt x="43642" y="95848"/>
                  </a:lnTo>
                  <a:lnTo>
                    <a:pt x="43642" y="95848"/>
                  </a:lnTo>
                  <a:lnTo>
                    <a:pt x="42745" y="95766"/>
                  </a:lnTo>
                  <a:lnTo>
                    <a:pt x="41847" y="95440"/>
                  </a:lnTo>
                  <a:lnTo>
                    <a:pt x="40868" y="94951"/>
                  </a:lnTo>
                  <a:lnTo>
                    <a:pt x="39971" y="94380"/>
                  </a:lnTo>
                  <a:lnTo>
                    <a:pt x="39971" y="94380"/>
                  </a:lnTo>
                  <a:lnTo>
                    <a:pt x="39074" y="93564"/>
                  </a:lnTo>
                  <a:lnTo>
                    <a:pt x="38258" y="92667"/>
                  </a:lnTo>
                  <a:lnTo>
                    <a:pt x="37361" y="91688"/>
                  </a:lnTo>
                  <a:lnTo>
                    <a:pt x="36463" y="90464"/>
                  </a:lnTo>
                  <a:lnTo>
                    <a:pt x="36463" y="90464"/>
                  </a:lnTo>
                  <a:lnTo>
                    <a:pt x="35648" y="88343"/>
                  </a:lnTo>
                  <a:lnTo>
                    <a:pt x="34832" y="86059"/>
                  </a:lnTo>
                  <a:lnTo>
                    <a:pt x="34832" y="86059"/>
                  </a:lnTo>
                  <a:lnTo>
                    <a:pt x="34179" y="83449"/>
                  </a:lnTo>
                  <a:lnTo>
                    <a:pt x="33527" y="80594"/>
                  </a:lnTo>
                  <a:lnTo>
                    <a:pt x="33527" y="80594"/>
                  </a:lnTo>
                  <a:lnTo>
                    <a:pt x="32793" y="77412"/>
                  </a:lnTo>
                  <a:lnTo>
                    <a:pt x="32793" y="77412"/>
                  </a:lnTo>
                  <a:lnTo>
                    <a:pt x="32058" y="73986"/>
                  </a:lnTo>
                  <a:lnTo>
                    <a:pt x="32058" y="73986"/>
                  </a:lnTo>
                  <a:lnTo>
                    <a:pt x="31487" y="72029"/>
                  </a:lnTo>
                  <a:lnTo>
                    <a:pt x="30916" y="69908"/>
                  </a:lnTo>
                  <a:lnTo>
                    <a:pt x="30916" y="69908"/>
                  </a:lnTo>
                  <a:lnTo>
                    <a:pt x="30101" y="67624"/>
                  </a:lnTo>
                  <a:lnTo>
                    <a:pt x="29203" y="65095"/>
                  </a:lnTo>
                  <a:lnTo>
                    <a:pt x="29203" y="65095"/>
                  </a:lnTo>
                  <a:lnTo>
                    <a:pt x="27980" y="62240"/>
                  </a:lnTo>
                  <a:lnTo>
                    <a:pt x="27980" y="62240"/>
                  </a:lnTo>
                  <a:lnTo>
                    <a:pt x="26675" y="59222"/>
                  </a:lnTo>
                  <a:lnTo>
                    <a:pt x="26675" y="59222"/>
                  </a:lnTo>
                  <a:lnTo>
                    <a:pt x="25369" y="56204"/>
                  </a:lnTo>
                  <a:lnTo>
                    <a:pt x="25369" y="56204"/>
                  </a:lnTo>
                  <a:lnTo>
                    <a:pt x="23983" y="53185"/>
                  </a:lnTo>
                  <a:lnTo>
                    <a:pt x="23983" y="53185"/>
                  </a:lnTo>
                  <a:lnTo>
                    <a:pt x="22678" y="50330"/>
                  </a:lnTo>
                  <a:lnTo>
                    <a:pt x="22678" y="50330"/>
                  </a:lnTo>
                  <a:lnTo>
                    <a:pt x="21454" y="47638"/>
                  </a:lnTo>
                  <a:lnTo>
                    <a:pt x="21454" y="47638"/>
                  </a:lnTo>
                  <a:lnTo>
                    <a:pt x="19170" y="42418"/>
                  </a:lnTo>
                  <a:lnTo>
                    <a:pt x="19170" y="42418"/>
                  </a:lnTo>
                  <a:lnTo>
                    <a:pt x="16886" y="37279"/>
                  </a:lnTo>
                  <a:lnTo>
                    <a:pt x="16886" y="37279"/>
                  </a:lnTo>
                  <a:lnTo>
                    <a:pt x="14357" y="31650"/>
                  </a:lnTo>
                  <a:lnTo>
                    <a:pt x="14357" y="31650"/>
                  </a:lnTo>
                  <a:lnTo>
                    <a:pt x="11828" y="26103"/>
                  </a:lnTo>
                  <a:lnTo>
                    <a:pt x="11828" y="26103"/>
                  </a:lnTo>
                  <a:lnTo>
                    <a:pt x="9626" y="20801"/>
                  </a:lnTo>
                  <a:lnTo>
                    <a:pt x="9626" y="20801"/>
                  </a:lnTo>
                  <a:lnTo>
                    <a:pt x="7750" y="15988"/>
                  </a:lnTo>
                  <a:lnTo>
                    <a:pt x="7750" y="15988"/>
                  </a:lnTo>
                  <a:lnTo>
                    <a:pt x="6037" y="11828"/>
                  </a:lnTo>
                  <a:lnTo>
                    <a:pt x="6037" y="11828"/>
                  </a:lnTo>
                  <a:lnTo>
                    <a:pt x="4568" y="8076"/>
                  </a:lnTo>
                  <a:lnTo>
                    <a:pt x="3263" y="4568"/>
                  </a:lnTo>
                  <a:lnTo>
                    <a:pt x="3263" y="4568"/>
                  </a:lnTo>
                  <a:lnTo>
                    <a:pt x="2448" y="2284"/>
                  </a:lnTo>
                  <a:lnTo>
                    <a:pt x="179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16" y="2610"/>
                  </a:lnTo>
                  <a:lnTo>
                    <a:pt x="816" y="2610"/>
                  </a:lnTo>
                  <a:lnTo>
                    <a:pt x="1469" y="4568"/>
                  </a:lnTo>
                  <a:lnTo>
                    <a:pt x="2203" y="6444"/>
                  </a:lnTo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64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5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6" name="Google Shape;66;p15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67" name="Google Shape;67;p1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8" name="Google Shape;68;p1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" name="Google Shape;69;p1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Friday Sharing">
  <p:cSld name="TITLE_ONLY_1">
    <p:spTree>
      <p:nvGrpSpPr>
        <p:cNvPr id="3582" name="Shape 3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3" name="Google Shape;3583;p137"/>
          <p:cNvSpPr txBox="1"/>
          <p:nvPr>
            <p:ph idx="1" type="body"/>
          </p:nvPr>
        </p:nvSpPr>
        <p:spPr>
          <a:xfrm>
            <a:off x="4556650" y="1533000"/>
            <a:ext cx="4336200" cy="272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3584" name="Google Shape;3584;p137"/>
          <p:cNvSpPr/>
          <p:nvPr/>
        </p:nvSpPr>
        <p:spPr>
          <a:xfrm flipH="1">
            <a:off x="-1179917" y="4365527"/>
            <a:ext cx="10671218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3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137"/>
          <p:cNvSpPr/>
          <p:nvPr/>
        </p:nvSpPr>
        <p:spPr>
          <a:xfrm>
            <a:off x="5326425" y="4481100"/>
            <a:ext cx="3817500" cy="4662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accent6"/>
                </a:solidFill>
                <a:latin typeface="Josefin Sans"/>
                <a:ea typeface="Josefin Sans"/>
                <a:cs typeface="Josefin Sans"/>
                <a:sym typeface="Josefin Sans"/>
              </a:rPr>
              <a:t>Submitted by: </a:t>
            </a:r>
            <a:endParaRPr>
              <a:solidFill>
                <a:schemeClr val="accent6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3586" name="Google Shape;3586;p137"/>
          <p:cNvSpPr txBox="1"/>
          <p:nvPr/>
        </p:nvSpPr>
        <p:spPr>
          <a:xfrm>
            <a:off x="72100" y="701700"/>
            <a:ext cx="43362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Archivo"/>
              <a:buAutoNum type="arabicPeriod"/>
            </a:pPr>
            <a:r>
              <a:rPr b="1" lang="en">
                <a:latin typeface="Archivo"/>
                <a:ea typeface="Archivo"/>
                <a:cs typeface="Archivo"/>
                <a:sym typeface="Archivo"/>
              </a:rPr>
              <a:t>We know you are experts too! Share one resource and/or class activity that you do that could benefit others in this group.</a:t>
            </a:r>
            <a:endParaRPr b="1"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3587" name="Google Shape;3587;p137"/>
          <p:cNvSpPr txBox="1"/>
          <p:nvPr/>
        </p:nvSpPr>
        <p:spPr>
          <a:xfrm>
            <a:off x="4556575" y="701700"/>
            <a:ext cx="43362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Archivo"/>
              <a:buAutoNum type="arabicPeriod" startAt="2"/>
            </a:pPr>
            <a:r>
              <a:rPr b="1" lang="en">
                <a:latin typeface="Archivo"/>
                <a:ea typeface="Archivo"/>
                <a:cs typeface="Archivo"/>
                <a:sym typeface="Archivo"/>
              </a:rPr>
              <a:t>Share one significant course map change that you have made to your course this week.</a:t>
            </a:r>
            <a:endParaRPr b="1">
              <a:latin typeface="Archivo"/>
              <a:ea typeface="Archivo"/>
              <a:cs typeface="Archivo"/>
              <a:sym typeface="Archivo"/>
            </a:endParaRPr>
          </a:p>
        </p:txBody>
      </p:sp>
      <p:grpSp>
        <p:nvGrpSpPr>
          <p:cNvPr id="3588" name="Google Shape;3588;p137"/>
          <p:cNvGrpSpPr/>
          <p:nvPr/>
        </p:nvGrpSpPr>
        <p:grpSpPr>
          <a:xfrm>
            <a:off x="-7" y="-40"/>
            <a:ext cx="9143804" cy="629975"/>
            <a:chOff x="238125" y="842800"/>
            <a:chExt cx="7150300" cy="527750"/>
          </a:xfrm>
        </p:grpSpPr>
        <p:sp>
          <p:nvSpPr>
            <p:cNvPr id="3589" name="Google Shape;3589;p137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37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37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37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37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137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137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37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137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137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137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137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137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137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137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137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137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137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137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137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137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137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137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137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137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137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137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137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137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137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137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37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37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137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137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137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137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137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37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37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37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37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37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137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137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137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137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137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137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137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137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37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37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37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37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37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37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37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137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137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37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137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137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137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37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137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137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137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137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137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137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137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137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137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137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137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137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137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137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137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137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137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137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137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137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137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137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137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137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37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79" name="Google Shape;3679;p137"/>
          <p:cNvSpPr txBox="1"/>
          <p:nvPr>
            <p:ph idx="2" type="body"/>
          </p:nvPr>
        </p:nvSpPr>
        <p:spPr>
          <a:xfrm>
            <a:off x="72100" y="1533000"/>
            <a:ext cx="4336200" cy="272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3680" name="Google Shape;3680;p137"/>
          <p:cNvSpPr txBox="1"/>
          <p:nvPr>
            <p:ph idx="3" type="body"/>
          </p:nvPr>
        </p:nvSpPr>
        <p:spPr>
          <a:xfrm>
            <a:off x="6664700" y="4522050"/>
            <a:ext cx="2424900" cy="38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>
                <a:solidFill>
                  <a:schemeClr val="accent6"/>
                </a:solidFill>
              </a:defRPr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○"/>
              <a:defRPr>
                <a:solidFill>
                  <a:schemeClr val="accent6"/>
                </a:solidFill>
              </a:defRPr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■"/>
              <a:defRPr>
                <a:solidFill>
                  <a:schemeClr val="accent6"/>
                </a:solidFill>
              </a:defRPr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>
                <a:solidFill>
                  <a:schemeClr val="accent6"/>
                </a:solidFill>
              </a:defRPr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○"/>
              <a:defRPr>
                <a:solidFill>
                  <a:schemeClr val="accent6"/>
                </a:solidFill>
              </a:defRPr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■"/>
              <a:defRPr>
                <a:solidFill>
                  <a:schemeClr val="accent6"/>
                </a:solidFill>
              </a:defRPr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>
                <a:solidFill>
                  <a:schemeClr val="accent6"/>
                </a:solidFill>
              </a:defRPr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○"/>
              <a:defRPr>
                <a:solidFill>
                  <a:schemeClr val="accent6"/>
                </a:solidFill>
              </a:defRPr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Clr>
                <a:schemeClr val="accent6"/>
              </a:buClr>
              <a:buSzPts val="1600"/>
              <a:buChar char="■"/>
              <a:defRPr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3681" name="Google Shape;3681;p137"/>
          <p:cNvSpPr txBox="1"/>
          <p:nvPr>
            <p:ph type="title"/>
          </p:nvPr>
        </p:nvSpPr>
        <p:spPr>
          <a:xfrm>
            <a:off x="720000" y="64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dk1"/>
        </a:solidFill>
      </p:bgPr>
    </p:bg>
    <p:spTree>
      <p:nvGrpSpPr>
        <p:cNvPr id="3685" name="Shape 3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" name="Google Shape;3686;p139"/>
          <p:cNvSpPr/>
          <p:nvPr/>
        </p:nvSpPr>
        <p:spPr>
          <a:xfrm flipH="1" rot="10016788">
            <a:off x="-1339066" y="2519039"/>
            <a:ext cx="12022358" cy="413338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rgbClr val="1F2836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87" name="Google Shape;3687;p139"/>
          <p:cNvGrpSpPr/>
          <p:nvPr/>
        </p:nvGrpSpPr>
        <p:grpSpPr>
          <a:xfrm>
            <a:off x="0" y="-1583520"/>
            <a:ext cx="9144000" cy="3179245"/>
            <a:chOff x="238125" y="846375"/>
            <a:chExt cx="7143750" cy="2372925"/>
          </a:xfrm>
        </p:grpSpPr>
        <p:sp>
          <p:nvSpPr>
            <p:cNvPr id="3688" name="Google Shape;3688;p139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89" name="Google Shape;3689;p139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0" name="Google Shape;3690;p139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1" name="Google Shape;3691;p139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2" name="Google Shape;3692;p139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3" name="Google Shape;3693;p139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4" name="Google Shape;3694;p139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5" name="Google Shape;3695;p139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6" name="Google Shape;3696;p139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7" name="Google Shape;3697;p139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8" name="Google Shape;3698;p139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699" name="Google Shape;3699;p139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0" name="Google Shape;3700;p139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1" name="Google Shape;3701;p139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2" name="Google Shape;3702;p139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3" name="Google Shape;3703;p139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4" name="Google Shape;3704;p139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5" name="Google Shape;3705;p139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6" name="Google Shape;3706;p139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7" name="Google Shape;3707;p139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8" name="Google Shape;3708;p139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09" name="Google Shape;3709;p139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0" name="Google Shape;3710;p139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1" name="Google Shape;3711;p139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2" name="Google Shape;3712;p139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3" name="Google Shape;3713;p139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4" name="Google Shape;3714;p139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5" name="Google Shape;3715;p139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6" name="Google Shape;3716;p139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7" name="Google Shape;3717;p139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8" name="Google Shape;3718;p139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19" name="Google Shape;3719;p139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0" name="Google Shape;3720;p139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1" name="Google Shape;3721;p139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2" name="Google Shape;3722;p139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3" name="Google Shape;3723;p139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4" name="Google Shape;3724;p139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5" name="Google Shape;3725;p139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6" name="Google Shape;3726;p139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7" name="Google Shape;3727;p139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8" name="Google Shape;3728;p139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29" name="Google Shape;3729;p139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0" name="Google Shape;3730;p139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1" name="Google Shape;3731;p139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2" name="Google Shape;3732;p139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3" name="Google Shape;3733;p139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4" name="Google Shape;3734;p139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5" name="Google Shape;3735;p139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6" name="Google Shape;3736;p139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7" name="Google Shape;3737;p139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8" name="Google Shape;3738;p139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39" name="Google Shape;3739;p139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0" name="Google Shape;3740;p139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1" name="Google Shape;3741;p139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2" name="Google Shape;3742;p139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3" name="Google Shape;3743;p139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4" name="Google Shape;3744;p139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5" name="Google Shape;3745;p139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6" name="Google Shape;3746;p139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7" name="Google Shape;3747;p139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8" name="Google Shape;3748;p139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49" name="Google Shape;3749;p139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0" name="Google Shape;3750;p139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1" name="Google Shape;3751;p139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2" name="Google Shape;3752;p139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3" name="Google Shape;3753;p139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4" name="Google Shape;3754;p139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5" name="Google Shape;3755;p139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6" name="Google Shape;3756;p139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7" name="Google Shape;3757;p139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8" name="Google Shape;3758;p139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59" name="Google Shape;3759;p139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0" name="Google Shape;3760;p139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1" name="Google Shape;3761;p139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2" name="Google Shape;3762;p139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3" name="Google Shape;3763;p139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4" name="Google Shape;3764;p139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5" name="Google Shape;3765;p139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6" name="Google Shape;3766;p139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7" name="Google Shape;3767;p139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8" name="Google Shape;3768;p139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69" name="Google Shape;3769;p139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0" name="Google Shape;3770;p139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1" name="Google Shape;3771;p139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2" name="Google Shape;3772;p139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3" name="Google Shape;3773;p139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4" name="Google Shape;3774;p139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5" name="Google Shape;3775;p139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6" name="Google Shape;3776;p139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7" name="Google Shape;3777;p139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8" name="Google Shape;3778;p139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79" name="Google Shape;3779;p139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0" name="Google Shape;3780;p139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1" name="Google Shape;3781;p139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2" name="Google Shape;3782;p139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3" name="Google Shape;3783;p139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4" name="Google Shape;3784;p139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5" name="Google Shape;3785;p139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6" name="Google Shape;3786;p139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7" name="Google Shape;3787;p139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8" name="Google Shape;3788;p139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89" name="Google Shape;3789;p139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90" name="Google Shape;3790;p139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91" name="Google Shape;3791;p139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92" name="Google Shape;3792;p139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3793" name="Google Shape;3793;p139"/>
          <p:cNvSpPr/>
          <p:nvPr>
            <p:ph idx="2" type="pic"/>
          </p:nvPr>
        </p:nvSpPr>
        <p:spPr>
          <a:xfrm flipH="1">
            <a:off x="5279300" y="-39475"/>
            <a:ext cx="3864600" cy="51828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794" name="Google Shape;3794;p139"/>
          <p:cNvSpPr txBox="1"/>
          <p:nvPr>
            <p:ph type="ctrTitle"/>
          </p:nvPr>
        </p:nvSpPr>
        <p:spPr>
          <a:xfrm>
            <a:off x="408425" y="1652275"/>
            <a:ext cx="4575600" cy="1572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3795" name="Google Shape;3795;p139"/>
          <p:cNvSpPr txBox="1"/>
          <p:nvPr>
            <p:ph idx="1" type="subTitle"/>
          </p:nvPr>
        </p:nvSpPr>
        <p:spPr>
          <a:xfrm>
            <a:off x="408425" y="3225175"/>
            <a:ext cx="4870800" cy="7665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None/>
              <a:defRPr sz="16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 3">
  <p:cSld name="TITLE_3">
    <p:bg>
      <p:bgPr>
        <a:solidFill>
          <a:schemeClr val="dk1"/>
        </a:solidFill>
      </p:bgPr>
    </p:bg>
    <p:spTree>
      <p:nvGrpSpPr>
        <p:cNvPr id="3796" name="Shape 3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7" name="Google Shape;3797;p140"/>
          <p:cNvGrpSpPr/>
          <p:nvPr/>
        </p:nvGrpSpPr>
        <p:grpSpPr>
          <a:xfrm>
            <a:off x="0" y="-1583520"/>
            <a:ext cx="9144000" cy="3179245"/>
            <a:chOff x="238125" y="846375"/>
            <a:chExt cx="7143750" cy="2372925"/>
          </a:xfrm>
        </p:grpSpPr>
        <p:sp>
          <p:nvSpPr>
            <p:cNvPr id="3798" name="Google Shape;3798;p140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99" name="Google Shape;3799;p140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0" name="Google Shape;3800;p140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1" name="Google Shape;3801;p140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2" name="Google Shape;3802;p140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3" name="Google Shape;3803;p140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4" name="Google Shape;3804;p140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5" name="Google Shape;3805;p140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6" name="Google Shape;3806;p140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7" name="Google Shape;3807;p140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8" name="Google Shape;3808;p140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09" name="Google Shape;3809;p140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0" name="Google Shape;3810;p140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1" name="Google Shape;3811;p140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2" name="Google Shape;3812;p140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3" name="Google Shape;3813;p140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4" name="Google Shape;3814;p140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5" name="Google Shape;3815;p140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6" name="Google Shape;3816;p140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7" name="Google Shape;3817;p140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8" name="Google Shape;3818;p140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19" name="Google Shape;3819;p140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0" name="Google Shape;3820;p140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1" name="Google Shape;3821;p140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2" name="Google Shape;3822;p140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3" name="Google Shape;3823;p140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4" name="Google Shape;3824;p140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5" name="Google Shape;3825;p140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6" name="Google Shape;3826;p140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7" name="Google Shape;3827;p140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8" name="Google Shape;3828;p140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29" name="Google Shape;3829;p140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0" name="Google Shape;3830;p140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1" name="Google Shape;3831;p140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2" name="Google Shape;3832;p140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3" name="Google Shape;3833;p140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4" name="Google Shape;3834;p140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5" name="Google Shape;3835;p140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6" name="Google Shape;3836;p140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7" name="Google Shape;3837;p140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8" name="Google Shape;3838;p140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39" name="Google Shape;3839;p140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0" name="Google Shape;3840;p140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1" name="Google Shape;3841;p140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2" name="Google Shape;3842;p140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3" name="Google Shape;3843;p140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4" name="Google Shape;3844;p140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5" name="Google Shape;3845;p140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6" name="Google Shape;3846;p140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7" name="Google Shape;3847;p140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8" name="Google Shape;3848;p140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49" name="Google Shape;3849;p140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0" name="Google Shape;3850;p140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1" name="Google Shape;3851;p140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2" name="Google Shape;3852;p140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3" name="Google Shape;3853;p140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4" name="Google Shape;3854;p140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5" name="Google Shape;3855;p140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6" name="Google Shape;3856;p140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7" name="Google Shape;3857;p140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8" name="Google Shape;3858;p140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59" name="Google Shape;3859;p140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0" name="Google Shape;3860;p140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1" name="Google Shape;3861;p140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2" name="Google Shape;3862;p140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3" name="Google Shape;3863;p140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4" name="Google Shape;3864;p140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5" name="Google Shape;3865;p140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6" name="Google Shape;3866;p140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7" name="Google Shape;3867;p140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8" name="Google Shape;3868;p140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69" name="Google Shape;3869;p140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0" name="Google Shape;3870;p140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1" name="Google Shape;3871;p140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2" name="Google Shape;3872;p140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3" name="Google Shape;3873;p140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4" name="Google Shape;3874;p140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5" name="Google Shape;3875;p140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6" name="Google Shape;3876;p140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7" name="Google Shape;3877;p140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8" name="Google Shape;3878;p140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79" name="Google Shape;3879;p140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0" name="Google Shape;3880;p140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1" name="Google Shape;3881;p140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2" name="Google Shape;3882;p140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3" name="Google Shape;3883;p140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4" name="Google Shape;3884;p140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5" name="Google Shape;3885;p140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6" name="Google Shape;3886;p140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7" name="Google Shape;3887;p140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8" name="Google Shape;3888;p140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89" name="Google Shape;3889;p140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0" name="Google Shape;3890;p140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1" name="Google Shape;3891;p140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2" name="Google Shape;3892;p140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3" name="Google Shape;3893;p140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4" name="Google Shape;3894;p140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5" name="Google Shape;3895;p140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6" name="Google Shape;3896;p140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7" name="Google Shape;3897;p140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8" name="Google Shape;3898;p140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899" name="Google Shape;3899;p140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00" name="Google Shape;3900;p140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01" name="Google Shape;3901;p140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02" name="Google Shape;3902;p140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3903" name="Google Shape;3903;p140"/>
          <p:cNvSpPr txBox="1"/>
          <p:nvPr>
            <p:ph type="ctrTitle"/>
          </p:nvPr>
        </p:nvSpPr>
        <p:spPr>
          <a:xfrm>
            <a:off x="408425" y="1652275"/>
            <a:ext cx="4575600" cy="1572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 2">
  <p:cSld name="TITLE_1">
    <p:bg>
      <p:bgPr>
        <a:solidFill>
          <a:schemeClr val="dk1"/>
        </a:solidFill>
      </p:bgPr>
    </p:bg>
    <p:spTree>
      <p:nvGrpSpPr>
        <p:cNvPr id="3904" name="Shape 3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5" name="Google Shape;3905;p141"/>
          <p:cNvSpPr/>
          <p:nvPr/>
        </p:nvSpPr>
        <p:spPr>
          <a:xfrm rot="-10074858">
            <a:off x="-989581" y="2961050"/>
            <a:ext cx="11211557" cy="3929858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06" name="Google Shape;3906;p141"/>
          <p:cNvGrpSpPr/>
          <p:nvPr/>
        </p:nvGrpSpPr>
        <p:grpSpPr>
          <a:xfrm flipH="1">
            <a:off x="0" y="-1583520"/>
            <a:ext cx="9144000" cy="3179245"/>
            <a:chOff x="238125" y="846375"/>
            <a:chExt cx="7143750" cy="2372925"/>
          </a:xfrm>
        </p:grpSpPr>
        <p:sp>
          <p:nvSpPr>
            <p:cNvPr id="3907" name="Google Shape;3907;p141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08" name="Google Shape;3908;p141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09" name="Google Shape;3909;p141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0" name="Google Shape;3910;p141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1" name="Google Shape;3911;p141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2" name="Google Shape;3912;p141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3" name="Google Shape;3913;p141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4" name="Google Shape;3914;p141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5" name="Google Shape;3915;p141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6" name="Google Shape;3916;p141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7" name="Google Shape;3917;p141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8" name="Google Shape;3918;p141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19" name="Google Shape;3919;p141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0" name="Google Shape;3920;p141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1" name="Google Shape;3921;p141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2" name="Google Shape;3922;p141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3" name="Google Shape;3923;p141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4" name="Google Shape;3924;p141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5" name="Google Shape;3925;p141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6" name="Google Shape;3926;p141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7" name="Google Shape;3927;p141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8" name="Google Shape;3928;p141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29" name="Google Shape;3929;p141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0" name="Google Shape;3930;p141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1" name="Google Shape;3931;p141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2" name="Google Shape;3932;p141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3" name="Google Shape;3933;p141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4" name="Google Shape;3934;p141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5" name="Google Shape;3935;p141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6" name="Google Shape;3936;p141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7" name="Google Shape;3937;p141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8" name="Google Shape;3938;p141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39" name="Google Shape;3939;p141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0" name="Google Shape;3940;p141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1" name="Google Shape;3941;p141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2" name="Google Shape;3942;p141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3" name="Google Shape;3943;p141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4" name="Google Shape;3944;p141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5" name="Google Shape;3945;p141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6" name="Google Shape;3946;p141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7" name="Google Shape;3947;p141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8" name="Google Shape;3948;p141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49" name="Google Shape;3949;p141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0" name="Google Shape;3950;p141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1" name="Google Shape;3951;p141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2" name="Google Shape;3952;p141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3" name="Google Shape;3953;p141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4" name="Google Shape;3954;p141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5" name="Google Shape;3955;p141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6" name="Google Shape;3956;p141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7" name="Google Shape;3957;p141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8" name="Google Shape;3958;p141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59" name="Google Shape;3959;p141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0" name="Google Shape;3960;p141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1" name="Google Shape;3961;p141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2" name="Google Shape;3962;p141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3" name="Google Shape;3963;p141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4" name="Google Shape;3964;p141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5" name="Google Shape;3965;p141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6" name="Google Shape;3966;p141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7" name="Google Shape;3967;p141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8" name="Google Shape;3968;p141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69" name="Google Shape;3969;p141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0" name="Google Shape;3970;p141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1" name="Google Shape;3971;p141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2" name="Google Shape;3972;p141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3" name="Google Shape;3973;p141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4" name="Google Shape;3974;p141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5" name="Google Shape;3975;p141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6" name="Google Shape;3976;p141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7" name="Google Shape;3977;p141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8" name="Google Shape;3978;p141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79" name="Google Shape;3979;p141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0" name="Google Shape;3980;p141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1" name="Google Shape;3981;p141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2" name="Google Shape;3982;p141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3" name="Google Shape;3983;p141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4" name="Google Shape;3984;p141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5" name="Google Shape;3985;p141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6" name="Google Shape;3986;p141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7" name="Google Shape;3987;p141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8" name="Google Shape;3988;p141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89" name="Google Shape;3989;p141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0" name="Google Shape;3990;p141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1" name="Google Shape;3991;p141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2" name="Google Shape;3992;p141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3" name="Google Shape;3993;p141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4" name="Google Shape;3994;p141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5" name="Google Shape;3995;p141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6" name="Google Shape;3996;p141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7" name="Google Shape;3997;p141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8" name="Google Shape;3998;p141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999" name="Google Shape;3999;p141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0" name="Google Shape;4000;p141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1" name="Google Shape;4001;p141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2" name="Google Shape;4002;p141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3" name="Google Shape;4003;p141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4" name="Google Shape;4004;p141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5" name="Google Shape;4005;p141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6" name="Google Shape;4006;p141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7" name="Google Shape;4007;p141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8" name="Google Shape;4008;p141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09" name="Google Shape;4009;p141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10" name="Google Shape;4010;p141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11" name="Google Shape;4011;p141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4012" name="Google Shape;4012;p141"/>
          <p:cNvSpPr/>
          <p:nvPr>
            <p:ph idx="2" type="pic"/>
          </p:nvPr>
        </p:nvSpPr>
        <p:spPr>
          <a:xfrm flipH="1">
            <a:off x="0" y="-39300"/>
            <a:ext cx="3864600" cy="51828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013" name="Google Shape;4013;p141"/>
          <p:cNvSpPr txBox="1"/>
          <p:nvPr>
            <p:ph type="ctrTitle"/>
          </p:nvPr>
        </p:nvSpPr>
        <p:spPr>
          <a:xfrm>
            <a:off x="3989825" y="1957075"/>
            <a:ext cx="4534800" cy="1572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4014" name="Google Shape;4014;p141"/>
          <p:cNvSpPr txBox="1"/>
          <p:nvPr>
            <p:ph idx="1" type="subTitle"/>
          </p:nvPr>
        </p:nvSpPr>
        <p:spPr>
          <a:xfrm>
            <a:off x="3989825" y="3529975"/>
            <a:ext cx="5365500" cy="839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ontserrat"/>
              <a:buNone/>
              <a:defRPr b="1"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Daily PD opening slide">
  <p:cSld name="TITLE_1_1">
    <p:bg>
      <p:bgPr>
        <a:solidFill>
          <a:schemeClr val="accent2"/>
        </a:solidFill>
      </p:bgPr>
    </p:bg>
    <p:spTree>
      <p:nvGrpSpPr>
        <p:cNvPr id="4015" name="Shape 4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6" name="Google Shape;4016;p142"/>
          <p:cNvSpPr/>
          <p:nvPr/>
        </p:nvSpPr>
        <p:spPr>
          <a:xfrm rot="-10074858">
            <a:off x="-989581" y="2961050"/>
            <a:ext cx="11211557" cy="3929858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17" name="Google Shape;4017;p142"/>
          <p:cNvGrpSpPr/>
          <p:nvPr/>
        </p:nvGrpSpPr>
        <p:grpSpPr>
          <a:xfrm flipH="1">
            <a:off x="0" y="-1583520"/>
            <a:ext cx="9144000" cy="3179245"/>
            <a:chOff x="238125" y="846375"/>
            <a:chExt cx="7143750" cy="2372925"/>
          </a:xfrm>
        </p:grpSpPr>
        <p:sp>
          <p:nvSpPr>
            <p:cNvPr id="4018" name="Google Shape;4018;p142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19" name="Google Shape;4019;p142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0" name="Google Shape;4020;p142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1" name="Google Shape;4021;p142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2" name="Google Shape;4022;p142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3" name="Google Shape;4023;p142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4" name="Google Shape;4024;p142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5" name="Google Shape;4025;p142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6" name="Google Shape;4026;p142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7" name="Google Shape;4027;p142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8" name="Google Shape;4028;p142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29" name="Google Shape;4029;p142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0" name="Google Shape;4030;p142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1" name="Google Shape;4031;p142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2" name="Google Shape;4032;p142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3" name="Google Shape;4033;p142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4" name="Google Shape;4034;p142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5" name="Google Shape;4035;p142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6" name="Google Shape;4036;p142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7" name="Google Shape;4037;p142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8" name="Google Shape;4038;p142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39" name="Google Shape;4039;p142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0" name="Google Shape;4040;p142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1" name="Google Shape;4041;p142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2" name="Google Shape;4042;p142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3" name="Google Shape;4043;p142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4" name="Google Shape;4044;p142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5" name="Google Shape;4045;p142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6" name="Google Shape;4046;p142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7" name="Google Shape;4047;p142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8" name="Google Shape;4048;p142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49" name="Google Shape;4049;p142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0" name="Google Shape;4050;p142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1" name="Google Shape;4051;p142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2" name="Google Shape;4052;p142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3" name="Google Shape;4053;p142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4" name="Google Shape;4054;p142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5" name="Google Shape;4055;p142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6" name="Google Shape;4056;p142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7" name="Google Shape;4057;p142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8" name="Google Shape;4058;p142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59" name="Google Shape;4059;p142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0" name="Google Shape;4060;p142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1" name="Google Shape;4061;p142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2" name="Google Shape;4062;p142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3" name="Google Shape;4063;p142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4" name="Google Shape;4064;p142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5" name="Google Shape;4065;p142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6" name="Google Shape;4066;p142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7" name="Google Shape;4067;p142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8" name="Google Shape;4068;p142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69" name="Google Shape;4069;p142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0" name="Google Shape;4070;p142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1" name="Google Shape;4071;p142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2" name="Google Shape;4072;p142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3" name="Google Shape;4073;p142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4" name="Google Shape;4074;p142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5" name="Google Shape;4075;p142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6" name="Google Shape;4076;p142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7" name="Google Shape;4077;p142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8" name="Google Shape;4078;p142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79" name="Google Shape;4079;p142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0" name="Google Shape;4080;p142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1" name="Google Shape;4081;p142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2" name="Google Shape;4082;p142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3" name="Google Shape;4083;p142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4" name="Google Shape;4084;p142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5" name="Google Shape;4085;p142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6" name="Google Shape;4086;p142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7" name="Google Shape;4087;p142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8" name="Google Shape;4088;p142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89" name="Google Shape;4089;p142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0" name="Google Shape;4090;p142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1" name="Google Shape;4091;p142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2" name="Google Shape;4092;p142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3" name="Google Shape;4093;p142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4" name="Google Shape;4094;p142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5" name="Google Shape;4095;p142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6" name="Google Shape;4096;p142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7" name="Google Shape;4097;p142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8" name="Google Shape;4098;p142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099" name="Google Shape;4099;p142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0" name="Google Shape;4100;p142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1" name="Google Shape;4101;p142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2" name="Google Shape;4102;p142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3" name="Google Shape;4103;p142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4" name="Google Shape;4104;p142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5" name="Google Shape;4105;p142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6" name="Google Shape;4106;p142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7" name="Google Shape;4107;p142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8" name="Google Shape;4108;p142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09" name="Google Shape;4109;p142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0" name="Google Shape;4110;p142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1" name="Google Shape;4111;p142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2" name="Google Shape;4112;p142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3" name="Google Shape;4113;p142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4" name="Google Shape;4114;p142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5" name="Google Shape;4115;p142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6" name="Google Shape;4116;p142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7" name="Google Shape;4117;p142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8" name="Google Shape;4118;p142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19" name="Google Shape;4119;p142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20" name="Google Shape;4120;p142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21" name="Google Shape;4121;p142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22" name="Google Shape;4122;p142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4123" name="Google Shape;4123;p142"/>
          <p:cNvSpPr/>
          <p:nvPr>
            <p:ph idx="2" type="pic"/>
          </p:nvPr>
        </p:nvSpPr>
        <p:spPr>
          <a:xfrm flipH="1">
            <a:off x="0" y="-39300"/>
            <a:ext cx="3864600" cy="51828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124" name="Google Shape;4124;p142"/>
          <p:cNvSpPr txBox="1"/>
          <p:nvPr>
            <p:ph type="ctrTitle"/>
          </p:nvPr>
        </p:nvSpPr>
        <p:spPr>
          <a:xfrm>
            <a:off x="3989825" y="1957075"/>
            <a:ext cx="4534800" cy="1572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4125" name="Google Shape;4125;p142"/>
          <p:cNvSpPr txBox="1"/>
          <p:nvPr>
            <p:ph idx="1" type="subTitle"/>
          </p:nvPr>
        </p:nvSpPr>
        <p:spPr>
          <a:xfrm>
            <a:off x="3989825" y="3529975"/>
            <a:ext cx="5365500" cy="839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Font typeface="Montserrat"/>
              <a:buNone/>
              <a:defRPr b="1" sz="16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126" name="Shape 4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7" name="Google Shape;4127;p143"/>
          <p:cNvGrpSpPr/>
          <p:nvPr/>
        </p:nvGrpSpPr>
        <p:grpSpPr>
          <a:xfrm>
            <a:off x="3" y="3492908"/>
            <a:ext cx="9144103" cy="1650738"/>
            <a:chOff x="237825" y="3601175"/>
            <a:chExt cx="7078575" cy="1282625"/>
          </a:xfrm>
        </p:grpSpPr>
        <p:sp>
          <p:nvSpPr>
            <p:cNvPr id="4128" name="Google Shape;4128;p143"/>
            <p:cNvSpPr/>
            <p:nvPr/>
          </p:nvSpPr>
          <p:spPr>
            <a:xfrm>
              <a:off x="1853500" y="371040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143"/>
            <p:cNvSpPr/>
            <p:nvPr/>
          </p:nvSpPr>
          <p:spPr>
            <a:xfrm>
              <a:off x="2832475" y="4101825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143"/>
            <p:cNvSpPr/>
            <p:nvPr/>
          </p:nvSpPr>
          <p:spPr>
            <a:xfrm>
              <a:off x="1943375" y="4082775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143"/>
            <p:cNvSpPr/>
            <p:nvPr/>
          </p:nvSpPr>
          <p:spPr>
            <a:xfrm>
              <a:off x="2975350" y="4220600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143"/>
            <p:cNvSpPr/>
            <p:nvPr/>
          </p:nvSpPr>
          <p:spPr>
            <a:xfrm>
              <a:off x="3125675" y="4321800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143"/>
            <p:cNvSpPr/>
            <p:nvPr/>
          </p:nvSpPr>
          <p:spPr>
            <a:xfrm>
              <a:off x="2001425" y="41804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143"/>
            <p:cNvSpPr/>
            <p:nvPr/>
          </p:nvSpPr>
          <p:spPr>
            <a:xfrm>
              <a:off x="2078825" y="44700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143"/>
            <p:cNvSpPr/>
            <p:nvPr/>
          </p:nvSpPr>
          <p:spPr>
            <a:xfrm>
              <a:off x="2185075" y="4652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143"/>
            <p:cNvSpPr/>
            <p:nvPr/>
          </p:nvSpPr>
          <p:spPr>
            <a:xfrm>
              <a:off x="5599500" y="3601175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143"/>
            <p:cNvSpPr/>
            <p:nvPr/>
          </p:nvSpPr>
          <p:spPr>
            <a:xfrm>
              <a:off x="5695950" y="3885725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143"/>
            <p:cNvSpPr/>
            <p:nvPr/>
          </p:nvSpPr>
          <p:spPr>
            <a:xfrm>
              <a:off x="5786125" y="4291725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143"/>
            <p:cNvSpPr/>
            <p:nvPr/>
          </p:nvSpPr>
          <p:spPr>
            <a:xfrm>
              <a:off x="5852200" y="4417625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143"/>
            <p:cNvSpPr/>
            <p:nvPr/>
          </p:nvSpPr>
          <p:spPr>
            <a:xfrm>
              <a:off x="6037050" y="4450675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143"/>
            <p:cNvSpPr/>
            <p:nvPr/>
          </p:nvSpPr>
          <p:spPr>
            <a:xfrm>
              <a:off x="6648150" y="4230400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143"/>
            <p:cNvSpPr/>
            <p:nvPr/>
          </p:nvSpPr>
          <p:spPr>
            <a:xfrm>
              <a:off x="6742800" y="4406925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143"/>
            <p:cNvSpPr/>
            <p:nvPr/>
          </p:nvSpPr>
          <p:spPr>
            <a:xfrm>
              <a:off x="6830900" y="4516450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143"/>
            <p:cNvSpPr/>
            <p:nvPr/>
          </p:nvSpPr>
          <p:spPr>
            <a:xfrm>
              <a:off x="6882700" y="4595925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143"/>
            <p:cNvSpPr/>
            <p:nvPr/>
          </p:nvSpPr>
          <p:spPr>
            <a:xfrm>
              <a:off x="6928225" y="4713800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143"/>
            <p:cNvSpPr/>
            <p:nvPr/>
          </p:nvSpPr>
          <p:spPr>
            <a:xfrm>
              <a:off x="5657250" y="3748500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143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143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143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143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143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143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143"/>
            <p:cNvSpPr/>
            <p:nvPr/>
          </p:nvSpPr>
          <p:spPr>
            <a:xfrm>
              <a:off x="3228375" y="4404550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143"/>
            <p:cNvSpPr/>
            <p:nvPr/>
          </p:nvSpPr>
          <p:spPr>
            <a:xfrm>
              <a:off x="3351000" y="4495625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143"/>
            <p:cNvSpPr/>
            <p:nvPr/>
          </p:nvSpPr>
          <p:spPr>
            <a:xfrm>
              <a:off x="3461725" y="4556950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143"/>
            <p:cNvSpPr/>
            <p:nvPr/>
          </p:nvSpPr>
          <p:spPr>
            <a:xfrm>
              <a:off x="3644800" y="4670650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143"/>
            <p:cNvSpPr/>
            <p:nvPr/>
          </p:nvSpPr>
          <p:spPr>
            <a:xfrm>
              <a:off x="3750450" y="4762925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143"/>
            <p:cNvSpPr/>
            <p:nvPr/>
          </p:nvSpPr>
          <p:spPr>
            <a:xfrm>
              <a:off x="900100" y="3947050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143"/>
            <p:cNvSpPr/>
            <p:nvPr/>
          </p:nvSpPr>
          <p:spPr>
            <a:xfrm>
              <a:off x="976900" y="3971450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143"/>
            <p:cNvSpPr/>
            <p:nvPr/>
          </p:nvSpPr>
          <p:spPr>
            <a:xfrm>
              <a:off x="1056075" y="4125350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143"/>
            <p:cNvSpPr/>
            <p:nvPr/>
          </p:nvSpPr>
          <p:spPr>
            <a:xfrm>
              <a:off x="1102200" y="418577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143"/>
            <p:cNvSpPr/>
            <p:nvPr/>
          </p:nvSpPr>
          <p:spPr>
            <a:xfrm>
              <a:off x="1381700" y="4431625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143"/>
            <p:cNvSpPr/>
            <p:nvPr/>
          </p:nvSpPr>
          <p:spPr>
            <a:xfrm>
              <a:off x="1459400" y="44840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143"/>
            <p:cNvSpPr/>
            <p:nvPr/>
          </p:nvSpPr>
          <p:spPr>
            <a:xfrm>
              <a:off x="4770225" y="380090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143"/>
            <p:cNvSpPr/>
            <p:nvPr/>
          </p:nvSpPr>
          <p:spPr>
            <a:xfrm>
              <a:off x="4861600" y="386520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143"/>
            <p:cNvSpPr/>
            <p:nvPr/>
          </p:nvSpPr>
          <p:spPr>
            <a:xfrm>
              <a:off x="4919950" y="3919650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143"/>
            <p:cNvSpPr/>
            <p:nvPr/>
          </p:nvSpPr>
          <p:spPr>
            <a:xfrm>
              <a:off x="4942575" y="3975325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143"/>
            <p:cNvSpPr/>
            <p:nvPr/>
          </p:nvSpPr>
          <p:spPr>
            <a:xfrm>
              <a:off x="2313975" y="3886925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143"/>
            <p:cNvSpPr/>
            <p:nvPr/>
          </p:nvSpPr>
          <p:spPr>
            <a:xfrm>
              <a:off x="2390175" y="3978600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143"/>
            <p:cNvSpPr/>
            <p:nvPr/>
          </p:nvSpPr>
          <p:spPr>
            <a:xfrm>
              <a:off x="2719075" y="4064625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143"/>
            <p:cNvSpPr/>
            <p:nvPr/>
          </p:nvSpPr>
          <p:spPr>
            <a:xfrm>
              <a:off x="2795275" y="4162250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143"/>
            <p:cNvSpPr/>
            <p:nvPr/>
          </p:nvSpPr>
          <p:spPr>
            <a:xfrm>
              <a:off x="2867025" y="4255125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143"/>
            <p:cNvSpPr/>
            <p:nvPr/>
          </p:nvSpPr>
          <p:spPr>
            <a:xfrm>
              <a:off x="2458625" y="4153625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143"/>
            <p:cNvSpPr/>
            <p:nvPr/>
          </p:nvSpPr>
          <p:spPr>
            <a:xfrm>
              <a:off x="2498800" y="4227725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143"/>
            <p:cNvSpPr/>
            <p:nvPr/>
          </p:nvSpPr>
          <p:spPr>
            <a:xfrm>
              <a:off x="2556550" y="426792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143"/>
            <p:cNvSpPr/>
            <p:nvPr/>
          </p:nvSpPr>
          <p:spPr>
            <a:xfrm>
              <a:off x="1712100" y="4247675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143"/>
            <p:cNvSpPr/>
            <p:nvPr/>
          </p:nvSpPr>
          <p:spPr>
            <a:xfrm>
              <a:off x="1756750" y="4325650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143"/>
            <p:cNvSpPr/>
            <p:nvPr/>
          </p:nvSpPr>
          <p:spPr>
            <a:xfrm>
              <a:off x="1776100" y="44185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143"/>
            <p:cNvSpPr/>
            <p:nvPr/>
          </p:nvSpPr>
          <p:spPr>
            <a:xfrm>
              <a:off x="5250050" y="4100925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143"/>
            <p:cNvSpPr/>
            <p:nvPr/>
          </p:nvSpPr>
          <p:spPr>
            <a:xfrm>
              <a:off x="5325950" y="4152725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143"/>
            <p:cNvSpPr/>
            <p:nvPr/>
          </p:nvSpPr>
          <p:spPr>
            <a:xfrm>
              <a:off x="5384300" y="4221775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143"/>
            <p:cNvSpPr/>
            <p:nvPr/>
          </p:nvSpPr>
          <p:spPr>
            <a:xfrm>
              <a:off x="5431625" y="4280125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83" name="Google Shape;4183;p143"/>
          <p:cNvSpPr txBox="1"/>
          <p:nvPr>
            <p:ph type="title"/>
          </p:nvPr>
        </p:nvSpPr>
        <p:spPr>
          <a:xfrm>
            <a:off x="4364395" y="2581175"/>
            <a:ext cx="40293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184" name="Google Shape;4184;p143"/>
          <p:cNvSpPr txBox="1"/>
          <p:nvPr>
            <p:ph hasCustomPrompt="1" idx="2" type="title"/>
          </p:nvPr>
        </p:nvSpPr>
        <p:spPr>
          <a:xfrm>
            <a:off x="4364400" y="1205975"/>
            <a:ext cx="1018200" cy="8418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60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185" name="Google Shape;4185;p143"/>
          <p:cNvSpPr txBox="1"/>
          <p:nvPr>
            <p:ph idx="1" type="subTitle"/>
          </p:nvPr>
        </p:nvSpPr>
        <p:spPr>
          <a:xfrm>
            <a:off x="4364395" y="3333900"/>
            <a:ext cx="4029300" cy="37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4186" name="Google Shape;4186;p143"/>
          <p:cNvSpPr/>
          <p:nvPr>
            <p:ph idx="3" type="pic"/>
          </p:nvPr>
        </p:nvSpPr>
        <p:spPr>
          <a:xfrm>
            <a:off x="0" y="0"/>
            <a:ext cx="3988800" cy="51435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4187" name="Shape 4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" name="Google Shape;4188;p14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4189" name="Google Shape;4189;p144"/>
          <p:cNvSpPr txBox="1"/>
          <p:nvPr>
            <p:ph idx="1" type="body"/>
          </p:nvPr>
        </p:nvSpPr>
        <p:spPr>
          <a:xfrm>
            <a:off x="720000" y="1189974"/>
            <a:ext cx="7704000" cy="346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indent="-3302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indent="-3302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3pPr>
            <a:lvl4pPr indent="-3302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4pPr>
            <a:lvl5pPr indent="-3302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indent="-3302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indent="-3302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7pPr>
            <a:lvl8pPr indent="-3302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8pPr>
            <a:lvl9pPr indent="-3302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9pPr>
          </a:lstStyle>
          <a:p/>
        </p:txBody>
      </p:sp>
      <p:grpSp>
        <p:nvGrpSpPr>
          <p:cNvPr id="4190" name="Google Shape;4190;p144"/>
          <p:cNvGrpSpPr/>
          <p:nvPr/>
        </p:nvGrpSpPr>
        <p:grpSpPr>
          <a:xfrm>
            <a:off x="-7" y="-40"/>
            <a:ext cx="9143804" cy="629975"/>
            <a:chOff x="238125" y="842800"/>
            <a:chExt cx="7150300" cy="527750"/>
          </a:xfrm>
        </p:grpSpPr>
        <p:sp>
          <p:nvSpPr>
            <p:cNvPr id="4191" name="Google Shape;4191;p144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144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144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144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144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144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144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144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144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144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144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144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144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144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144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144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144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144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144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144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144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144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144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144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144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144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144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144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144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144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144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144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144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144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144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144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144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144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144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144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144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144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144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144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144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144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144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144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144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144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144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144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144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144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144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144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144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144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144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144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144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144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144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144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144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144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144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144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144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144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144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144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144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144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144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144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144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144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144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144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144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144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144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144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144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144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144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144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144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144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81" name="Google Shape;4281;p144"/>
          <p:cNvSpPr/>
          <p:nvPr/>
        </p:nvSpPr>
        <p:spPr>
          <a:xfrm flipH="1" rot="2043">
            <a:off x="-1033053" y="4288453"/>
            <a:ext cx="10677564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3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282" name="Shape 4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3" name="Google Shape;4283;p145"/>
          <p:cNvGrpSpPr/>
          <p:nvPr/>
        </p:nvGrpSpPr>
        <p:grpSpPr>
          <a:xfrm rot="5400000">
            <a:off x="-681362" y="2813000"/>
            <a:ext cx="2126200" cy="763500"/>
            <a:chOff x="2865363" y="1504100"/>
            <a:chExt cx="2126200" cy="763500"/>
          </a:xfrm>
        </p:grpSpPr>
        <p:sp>
          <p:nvSpPr>
            <p:cNvPr id="4284" name="Google Shape;4284;p145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145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145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145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145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145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145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145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2" name="Google Shape;4292;p145"/>
          <p:cNvGrpSpPr/>
          <p:nvPr/>
        </p:nvGrpSpPr>
        <p:grpSpPr>
          <a:xfrm rot="-5400000">
            <a:off x="7699138" y="1470975"/>
            <a:ext cx="2126200" cy="763500"/>
            <a:chOff x="2865363" y="1504100"/>
            <a:chExt cx="2126200" cy="763500"/>
          </a:xfrm>
        </p:grpSpPr>
        <p:sp>
          <p:nvSpPr>
            <p:cNvPr id="4293" name="Google Shape;4293;p145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145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145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145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145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145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145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145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01" name="Google Shape;4301;p14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4302" name="Google Shape;4302;p145"/>
          <p:cNvSpPr txBox="1"/>
          <p:nvPr>
            <p:ph idx="1" type="subTitle"/>
          </p:nvPr>
        </p:nvSpPr>
        <p:spPr>
          <a:xfrm>
            <a:off x="5055277" y="3310548"/>
            <a:ext cx="2505600" cy="77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303" name="Google Shape;4303;p145"/>
          <p:cNvSpPr txBox="1"/>
          <p:nvPr>
            <p:ph idx="2" type="subTitle"/>
          </p:nvPr>
        </p:nvSpPr>
        <p:spPr>
          <a:xfrm>
            <a:off x="1583300" y="3310548"/>
            <a:ext cx="2505600" cy="77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304" name="Google Shape;4304;p145"/>
          <p:cNvSpPr txBox="1"/>
          <p:nvPr>
            <p:ph idx="3" type="subTitle"/>
          </p:nvPr>
        </p:nvSpPr>
        <p:spPr>
          <a:xfrm>
            <a:off x="5055275" y="2922673"/>
            <a:ext cx="2505600" cy="39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305" name="Google Shape;4305;p145"/>
          <p:cNvSpPr txBox="1"/>
          <p:nvPr>
            <p:ph idx="4" type="subTitle"/>
          </p:nvPr>
        </p:nvSpPr>
        <p:spPr>
          <a:xfrm>
            <a:off x="1583300" y="2922673"/>
            <a:ext cx="2505600" cy="39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4306" name="Google Shape;4306;p145"/>
          <p:cNvGrpSpPr/>
          <p:nvPr/>
        </p:nvGrpSpPr>
        <p:grpSpPr>
          <a:xfrm rot="10800000">
            <a:off x="-10083" y="4494867"/>
            <a:ext cx="9143804" cy="651138"/>
            <a:chOff x="238125" y="842800"/>
            <a:chExt cx="7150300" cy="527750"/>
          </a:xfrm>
        </p:grpSpPr>
        <p:sp>
          <p:nvSpPr>
            <p:cNvPr id="4307" name="Google Shape;4307;p145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145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145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145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145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145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145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145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145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145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145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145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145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145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145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145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145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145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45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45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45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45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45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45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45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145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145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145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145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145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145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145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145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145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145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145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145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145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145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145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145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145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145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145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145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145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145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145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145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145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145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145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145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145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145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145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145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145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145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45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45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45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45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45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45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45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145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145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145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145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145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145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145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45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45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45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145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145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145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145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145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145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45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145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145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145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145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145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145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145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97" name="Google Shape;4397;p145"/>
          <p:cNvSpPr/>
          <p:nvPr/>
        </p:nvSpPr>
        <p:spPr>
          <a:xfrm rot="10800000">
            <a:off x="-1091472" y="-3300390"/>
            <a:ext cx="10810794" cy="401171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4398" name="Shape 4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9" name="Google Shape;4399;p14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4400" name="Google Shape;4400;p146"/>
          <p:cNvGrpSpPr/>
          <p:nvPr/>
        </p:nvGrpSpPr>
        <p:grpSpPr>
          <a:xfrm>
            <a:off x="8361125" y="0"/>
            <a:ext cx="782875" cy="646825"/>
            <a:chOff x="3838825" y="846675"/>
            <a:chExt cx="782875" cy="646825"/>
          </a:xfrm>
        </p:grpSpPr>
        <p:sp>
          <p:nvSpPr>
            <p:cNvPr id="4401" name="Google Shape;4401;p146"/>
            <p:cNvSpPr/>
            <p:nvPr/>
          </p:nvSpPr>
          <p:spPr>
            <a:xfrm>
              <a:off x="3838825" y="846675"/>
              <a:ext cx="782875" cy="646825"/>
            </a:xfrm>
            <a:custGeom>
              <a:rect b="b" l="l" r="r" t="t"/>
              <a:pathLst>
                <a:path extrusionOk="0" fill="none" h="25873" w="31315">
                  <a:moveTo>
                    <a:pt x="953" y="0"/>
                  </a:moveTo>
                  <a:cubicBezTo>
                    <a:pt x="1406" y="3262"/>
                    <a:pt x="536" y="6727"/>
                    <a:pt x="298" y="10085"/>
                  </a:cubicBezTo>
                  <a:cubicBezTo>
                    <a:pt x="1" y="14454"/>
                    <a:pt x="1620" y="19729"/>
                    <a:pt x="6490" y="21050"/>
                  </a:cubicBezTo>
                  <a:cubicBezTo>
                    <a:pt x="11824" y="22491"/>
                    <a:pt x="17955" y="18240"/>
                    <a:pt x="22932" y="20455"/>
                  </a:cubicBezTo>
                  <a:cubicBezTo>
                    <a:pt x="24980" y="21360"/>
                    <a:pt x="26254" y="23193"/>
                    <a:pt x="28064" y="24432"/>
                  </a:cubicBezTo>
                  <a:cubicBezTo>
                    <a:pt x="29040" y="25098"/>
                    <a:pt x="30135" y="25575"/>
                    <a:pt x="31314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146"/>
            <p:cNvSpPr/>
            <p:nvPr/>
          </p:nvSpPr>
          <p:spPr>
            <a:xfrm>
              <a:off x="3922775" y="846675"/>
              <a:ext cx="698925" cy="533700"/>
            </a:xfrm>
            <a:custGeom>
              <a:rect b="b" l="l" r="r" t="t"/>
              <a:pathLst>
                <a:path extrusionOk="0" fill="none" h="21348" w="27957">
                  <a:moveTo>
                    <a:pt x="1298" y="0"/>
                  </a:moveTo>
                  <a:cubicBezTo>
                    <a:pt x="1262" y="345"/>
                    <a:pt x="1227" y="679"/>
                    <a:pt x="1191" y="1024"/>
                  </a:cubicBezTo>
                  <a:cubicBezTo>
                    <a:pt x="953" y="3322"/>
                    <a:pt x="703" y="5620"/>
                    <a:pt x="453" y="7918"/>
                  </a:cubicBezTo>
                  <a:cubicBezTo>
                    <a:pt x="203" y="10275"/>
                    <a:pt x="0" y="12823"/>
                    <a:pt x="1489" y="14823"/>
                  </a:cubicBezTo>
                  <a:cubicBezTo>
                    <a:pt x="2858" y="16681"/>
                    <a:pt x="5668" y="17669"/>
                    <a:pt x="8168" y="17169"/>
                  </a:cubicBezTo>
                  <a:cubicBezTo>
                    <a:pt x="9168" y="16978"/>
                    <a:pt x="10109" y="16562"/>
                    <a:pt x="11097" y="16312"/>
                  </a:cubicBezTo>
                  <a:cubicBezTo>
                    <a:pt x="14788" y="15347"/>
                    <a:pt x="18907" y="16657"/>
                    <a:pt x="21753" y="18907"/>
                  </a:cubicBezTo>
                  <a:cubicBezTo>
                    <a:pt x="22991" y="19895"/>
                    <a:pt x="24206" y="21122"/>
                    <a:pt x="25884" y="21288"/>
                  </a:cubicBezTo>
                  <a:cubicBezTo>
                    <a:pt x="26611" y="21348"/>
                    <a:pt x="27313" y="21205"/>
                    <a:pt x="27956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146"/>
            <p:cNvSpPr/>
            <p:nvPr/>
          </p:nvSpPr>
          <p:spPr>
            <a:xfrm>
              <a:off x="4036775" y="846675"/>
              <a:ext cx="584925" cy="435475"/>
            </a:xfrm>
            <a:custGeom>
              <a:rect b="b" l="l" r="r" t="t"/>
              <a:pathLst>
                <a:path extrusionOk="0" fill="none" h="17419" w="23397">
                  <a:moveTo>
                    <a:pt x="1048" y="0"/>
                  </a:moveTo>
                  <a:cubicBezTo>
                    <a:pt x="750" y="2679"/>
                    <a:pt x="143" y="5322"/>
                    <a:pt x="48" y="8013"/>
                  </a:cubicBezTo>
                  <a:cubicBezTo>
                    <a:pt x="0" y="9227"/>
                    <a:pt x="60" y="10477"/>
                    <a:pt x="608" y="11597"/>
                  </a:cubicBezTo>
                  <a:cubicBezTo>
                    <a:pt x="1143" y="12716"/>
                    <a:pt x="2239" y="13704"/>
                    <a:pt x="3632" y="13942"/>
                  </a:cubicBezTo>
                  <a:cubicBezTo>
                    <a:pt x="5191" y="14204"/>
                    <a:pt x="6739" y="13502"/>
                    <a:pt x="8299" y="13216"/>
                  </a:cubicBezTo>
                  <a:cubicBezTo>
                    <a:pt x="11252" y="12668"/>
                    <a:pt x="14359" y="13645"/>
                    <a:pt x="16764" y="15216"/>
                  </a:cubicBezTo>
                  <a:cubicBezTo>
                    <a:pt x="17741" y="15859"/>
                    <a:pt x="18657" y="16609"/>
                    <a:pt x="19789" y="17014"/>
                  </a:cubicBezTo>
                  <a:cubicBezTo>
                    <a:pt x="20932" y="17419"/>
                    <a:pt x="22217" y="17407"/>
                    <a:pt x="23396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146"/>
            <p:cNvSpPr/>
            <p:nvPr/>
          </p:nvSpPr>
          <p:spPr>
            <a:xfrm>
              <a:off x="4112675" y="846675"/>
              <a:ext cx="508725" cy="363150"/>
            </a:xfrm>
            <a:custGeom>
              <a:rect b="b" l="l" r="r" t="t"/>
              <a:pathLst>
                <a:path extrusionOk="0" fill="none" h="14526" w="20349">
                  <a:moveTo>
                    <a:pt x="1417" y="0"/>
                  </a:moveTo>
                  <a:cubicBezTo>
                    <a:pt x="1036" y="1857"/>
                    <a:pt x="548" y="3691"/>
                    <a:pt x="262" y="5560"/>
                  </a:cubicBezTo>
                  <a:cubicBezTo>
                    <a:pt x="72" y="6870"/>
                    <a:pt x="0" y="8251"/>
                    <a:pt x="679" y="9430"/>
                  </a:cubicBezTo>
                  <a:cubicBezTo>
                    <a:pt x="1346" y="10608"/>
                    <a:pt x="2989" y="11466"/>
                    <a:pt x="4430" y="11013"/>
                  </a:cubicBezTo>
                  <a:cubicBezTo>
                    <a:pt x="4953" y="10847"/>
                    <a:pt x="5394" y="10525"/>
                    <a:pt x="5882" y="10287"/>
                  </a:cubicBezTo>
                  <a:cubicBezTo>
                    <a:pt x="7668" y="9430"/>
                    <a:pt x="10061" y="9811"/>
                    <a:pt x="11597" y="10978"/>
                  </a:cubicBezTo>
                  <a:cubicBezTo>
                    <a:pt x="12585" y="11716"/>
                    <a:pt x="13264" y="12716"/>
                    <a:pt x="14312" y="13395"/>
                  </a:cubicBezTo>
                  <a:cubicBezTo>
                    <a:pt x="16038" y="14526"/>
                    <a:pt x="18658" y="14502"/>
                    <a:pt x="20348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146"/>
            <p:cNvSpPr/>
            <p:nvPr/>
          </p:nvSpPr>
          <p:spPr>
            <a:xfrm>
              <a:off x="4170425" y="846675"/>
              <a:ext cx="451275" cy="285475"/>
            </a:xfrm>
            <a:custGeom>
              <a:rect b="b" l="l" r="r" t="t"/>
              <a:pathLst>
                <a:path extrusionOk="0" fill="none" h="11419" w="18051">
                  <a:moveTo>
                    <a:pt x="1429" y="0"/>
                  </a:moveTo>
                  <a:cubicBezTo>
                    <a:pt x="869" y="2250"/>
                    <a:pt x="191" y="4477"/>
                    <a:pt x="36" y="6775"/>
                  </a:cubicBezTo>
                  <a:cubicBezTo>
                    <a:pt x="0" y="7358"/>
                    <a:pt x="24" y="8025"/>
                    <a:pt x="536" y="8418"/>
                  </a:cubicBezTo>
                  <a:cubicBezTo>
                    <a:pt x="846" y="8668"/>
                    <a:pt x="1286" y="8751"/>
                    <a:pt x="1715" y="8775"/>
                  </a:cubicBezTo>
                  <a:cubicBezTo>
                    <a:pt x="3965" y="8870"/>
                    <a:pt x="6132" y="7346"/>
                    <a:pt x="8299" y="7870"/>
                  </a:cubicBezTo>
                  <a:cubicBezTo>
                    <a:pt x="9573" y="8180"/>
                    <a:pt x="10478" y="9120"/>
                    <a:pt x="11478" y="9858"/>
                  </a:cubicBezTo>
                  <a:cubicBezTo>
                    <a:pt x="12466" y="10597"/>
                    <a:pt x="13657" y="11168"/>
                    <a:pt x="14943" y="11299"/>
                  </a:cubicBezTo>
                  <a:cubicBezTo>
                    <a:pt x="16050" y="11418"/>
                    <a:pt x="17229" y="11156"/>
                    <a:pt x="1805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146"/>
            <p:cNvSpPr/>
            <p:nvPr/>
          </p:nvSpPr>
          <p:spPr>
            <a:xfrm>
              <a:off x="4234125" y="846675"/>
              <a:ext cx="366425" cy="226225"/>
            </a:xfrm>
            <a:custGeom>
              <a:rect b="b" l="l" r="r" t="t"/>
              <a:pathLst>
                <a:path extrusionOk="0" fill="none" h="9049" w="14657">
                  <a:moveTo>
                    <a:pt x="12668" y="0"/>
                  </a:moveTo>
                  <a:cubicBezTo>
                    <a:pt x="12704" y="1286"/>
                    <a:pt x="12990" y="2560"/>
                    <a:pt x="13526" y="3762"/>
                  </a:cubicBezTo>
                  <a:cubicBezTo>
                    <a:pt x="13942" y="4703"/>
                    <a:pt x="14526" y="5620"/>
                    <a:pt x="14585" y="6620"/>
                  </a:cubicBezTo>
                  <a:cubicBezTo>
                    <a:pt x="14657" y="7632"/>
                    <a:pt x="13990" y="8763"/>
                    <a:pt x="12835" y="8918"/>
                  </a:cubicBezTo>
                  <a:cubicBezTo>
                    <a:pt x="11895" y="9049"/>
                    <a:pt x="11002" y="8465"/>
                    <a:pt x="10442" y="7799"/>
                  </a:cubicBezTo>
                  <a:cubicBezTo>
                    <a:pt x="9882" y="7120"/>
                    <a:pt x="9537" y="6334"/>
                    <a:pt x="8930" y="5691"/>
                  </a:cubicBezTo>
                  <a:cubicBezTo>
                    <a:pt x="8096" y="4834"/>
                    <a:pt x="6680" y="4298"/>
                    <a:pt x="5453" y="4679"/>
                  </a:cubicBezTo>
                  <a:cubicBezTo>
                    <a:pt x="4286" y="5048"/>
                    <a:pt x="3441" y="6179"/>
                    <a:pt x="2191" y="6167"/>
                  </a:cubicBezTo>
                  <a:cubicBezTo>
                    <a:pt x="798" y="6156"/>
                    <a:pt x="0" y="4643"/>
                    <a:pt x="310" y="3465"/>
                  </a:cubicBezTo>
                  <a:cubicBezTo>
                    <a:pt x="607" y="2286"/>
                    <a:pt x="1584" y="1333"/>
                    <a:pt x="2262" y="286"/>
                  </a:cubicBezTo>
                  <a:cubicBezTo>
                    <a:pt x="2322" y="191"/>
                    <a:pt x="2381" y="95"/>
                    <a:pt x="244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146"/>
            <p:cNvSpPr/>
            <p:nvPr/>
          </p:nvSpPr>
          <p:spPr>
            <a:xfrm>
              <a:off x="4319250" y="846675"/>
              <a:ext cx="200050" cy="118475"/>
            </a:xfrm>
            <a:custGeom>
              <a:rect b="b" l="l" r="r" t="t"/>
              <a:pathLst>
                <a:path extrusionOk="0" fill="none" h="4739" w="8002">
                  <a:moveTo>
                    <a:pt x="7144" y="0"/>
                  </a:moveTo>
                  <a:cubicBezTo>
                    <a:pt x="7239" y="405"/>
                    <a:pt x="7370" y="810"/>
                    <a:pt x="7525" y="1203"/>
                  </a:cubicBezTo>
                  <a:cubicBezTo>
                    <a:pt x="7728" y="1691"/>
                    <a:pt x="7966" y="2191"/>
                    <a:pt x="7989" y="2715"/>
                  </a:cubicBezTo>
                  <a:cubicBezTo>
                    <a:pt x="8001" y="3238"/>
                    <a:pt x="7716" y="3810"/>
                    <a:pt x="7144" y="4000"/>
                  </a:cubicBezTo>
                  <a:cubicBezTo>
                    <a:pt x="4882" y="4739"/>
                    <a:pt x="5358" y="833"/>
                    <a:pt x="2977" y="1607"/>
                  </a:cubicBezTo>
                  <a:cubicBezTo>
                    <a:pt x="2572" y="1750"/>
                    <a:pt x="2239" y="2024"/>
                    <a:pt x="1882" y="2238"/>
                  </a:cubicBezTo>
                  <a:cubicBezTo>
                    <a:pt x="1512" y="2441"/>
                    <a:pt x="1036" y="2596"/>
                    <a:pt x="631" y="2429"/>
                  </a:cubicBezTo>
                  <a:cubicBezTo>
                    <a:pt x="84" y="2215"/>
                    <a:pt x="0" y="1524"/>
                    <a:pt x="274" y="1048"/>
                  </a:cubicBezTo>
                  <a:cubicBezTo>
                    <a:pt x="489" y="667"/>
                    <a:pt x="739" y="333"/>
                    <a:pt x="100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08" name="Google Shape;4408;p146"/>
          <p:cNvGrpSpPr/>
          <p:nvPr/>
        </p:nvGrpSpPr>
        <p:grpSpPr>
          <a:xfrm flipH="1">
            <a:off x="0" y="0"/>
            <a:ext cx="782875" cy="646825"/>
            <a:chOff x="3838825" y="846675"/>
            <a:chExt cx="782875" cy="646825"/>
          </a:xfrm>
        </p:grpSpPr>
        <p:sp>
          <p:nvSpPr>
            <p:cNvPr id="4409" name="Google Shape;4409;p146"/>
            <p:cNvSpPr/>
            <p:nvPr/>
          </p:nvSpPr>
          <p:spPr>
            <a:xfrm>
              <a:off x="3838825" y="846675"/>
              <a:ext cx="782875" cy="646825"/>
            </a:xfrm>
            <a:custGeom>
              <a:rect b="b" l="l" r="r" t="t"/>
              <a:pathLst>
                <a:path extrusionOk="0" fill="none" h="25873" w="31315">
                  <a:moveTo>
                    <a:pt x="953" y="0"/>
                  </a:moveTo>
                  <a:cubicBezTo>
                    <a:pt x="1406" y="3262"/>
                    <a:pt x="536" y="6727"/>
                    <a:pt x="298" y="10085"/>
                  </a:cubicBezTo>
                  <a:cubicBezTo>
                    <a:pt x="1" y="14454"/>
                    <a:pt x="1620" y="19729"/>
                    <a:pt x="6490" y="21050"/>
                  </a:cubicBezTo>
                  <a:cubicBezTo>
                    <a:pt x="11824" y="22491"/>
                    <a:pt x="17955" y="18240"/>
                    <a:pt x="22932" y="20455"/>
                  </a:cubicBezTo>
                  <a:cubicBezTo>
                    <a:pt x="24980" y="21360"/>
                    <a:pt x="26254" y="23193"/>
                    <a:pt x="28064" y="24432"/>
                  </a:cubicBezTo>
                  <a:cubicBezTo>
                    <a:pt x="29040" y="25098"/>
                    <a:pt x="30135" y="25575"/>
                    <a:pt x="31314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146"/>
            <p:cNvSpPr/>
            <p:nvPr/>
          </p:nvSpPr>
          <p:spPr>
            <a:xfrm>
              <a:off x="3922775" y="846675"/>
              <a:ext cx="698925" cy="533700"/>
            </a:xfrm>
            <a:custGeom>
              <a:rect b="b" l="l" r="r" t="t"/>
              <a:pathLst>
                <a:path extrusionOk="0" fill="none" h="21348" w="27957">
                  <a:moveTo>
                    <a:pt x="1298" y="0"/>
                  </a:moveTo>
                  <a:cubicBezTo>
                    <a:pt x="1262" y="345"/>
                    <a:pt x="1227" y="679"/>
                    <a:pt x="1191" y="1024"/>
                  </a:cubicBezTo>
                  <a:cubicBezTo>
                    <a:pt x="953" y="3322"/>
                    <a:pt x="703" y="5620"/>
                    <a:pt x="453" y="7918"/>
                  </a:cubicBezTo>
                  <a:cubicBezTo>
                    <a:pt x="203" y="10275"/>
                    <a:pt x="0" y="12823"/>
                    <a:pt x="1489" y="14823"/>
                  </a:cubicBezTo>
                  <a:cubicBezTo>
                    <a:pt x="2858" y="16681"/>
                    <a:pt x="5668" y="17669"/>
                    <a:pt x="8168" y="17169"/>
                  </a:cubicBezTo>
                  <a:cubicBezTo>
                    <a:pt x="9168" y="16978"/>
                    <a:pt x="10109" y="16562"/>
                    <a:pt x="11097" y="16312"/>
                  </a:cubicBezTo>
                  <a:cubicBezTo>
                    <a:pt x="14788" y="15347"/>
                    <a:pt x="18907" y="16657"/>
                    <a:pt x="21753" y="18907"/>
                  </a:cubicBezTo>
                  <a:cubicBezTo>
                    <a:pt x="22991" y="19895"/>
                    <a:pt x="24206" y="21122"/>
                    <a:pt x="25884" y="21288"/>
                  </a:cubicBezTo>
                  <a:cubicBezTo>
                    <a:pt x="26611" y="21348"/>
                    <a:pt x="27313" y="21205"/>
                    <a:pt x="27956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146"/>
            <p:cNvSpPr/>
            <p:nvPr/>
          </p:nvSpPr>
          <p:spPr>
            <a:xfrm>
              <a:off x="4036775" y="846675"/>
              <a:ext cx="584925" cy="435475"/>
            </a:xfrm>
            <a:custGeom>
              <a:rect b="b" l="l" r="r" t="t"/>
              <a:pathLst>
                <a:path extrusionOk="0" fill="none" h="17419" w="23397">
                  <a:moveTo>
                    <a:pt x="1048" y="0"/>
                  </a:moveTo>
                  <a:cubicBezTo>
                    <a:pt x="750" y="2679"/>
                    <a:pt x="143" y="5322"/>
                    <a:pt x="48" y="8013"/>
                  </a:cubicBezTo>
                  <a:cubicBezTo>
                    <a:pt x="0" y="9227"/>
                    <a:pt x="60" y="10477"/>
                    <a:pt x="608" y="11597"/>
                  </a:cubicBezTo>
                  <a:cubicBezTo>
                    <a:pt x="1143" y="12716"/>
                    <a:pt x="2239" y="13704"/>
                    <a:pt x="3632" y="13942"/>
                  </a:cubicBezTo>
                  <a:cubicBezTo>
                    <a:pt x="5191" y="14204"/>
                    <a:pt x="6739" y="13502"/>
                    <a:pt x="8299" y="13216"/>
                  </a:cubicBezTo>
                  <a:cubicBezTo>
                    <a:pt x="11252" y="12668"/>
                    <a:pt x="14359" y="13645"/>
                    <a:pt x="16764" y="15216"/>
                  </a:cubicBezTo>
                  <a:cubicBezTo>
                    <a:pt x="17741" y="15859"/>
                    <a:pt x="18657" y="16609"/>
                    <a:pt x="19789" y="17014"/>
                  </a:cubicBezTo>
                  <a:cubicBezTo>
                    <a:pt x="20932" y="17419"/>
                    <a:pt x="22217" y="17407"/>
                    <a:pt x="23396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146"/>
            <p:cNvSpPr/>
            <p:nvPr/>
          </p:nvSpPr>
          <p:spPr>
            <a:xfrm>
              <a:off x="4112675" y="846675"/>
              <a:ext cx="508725" cy="363150"/>
            </a:xfrm>
            <a:custGeom>
              <a:rect b="b" l="l" r="r" t="t"/>
              <a:pathLst>
                <a:path extrusionOk="0" fill="none" h="14526" w="20349">
                  <a:moveTo>
                    <a:pt x="1417" y="0"/>
                  </a:moveTo>
                  <a:cubicBezTo>
                    <a:pt x="1036" y="1857"/>
                    <a:pt x="548" y="3691"/>
                    <a:pt x="262" y="5560"/>
                  </a:cubicBezTo>
                  <a:cubicBezTo>
                    <a:pt x="72" y="6870"/>
                    <a:pt x="0" y="8251"/>
                    <a:pt x="679" y="9430"/>
                  </a:cubicBezTo>
                  <a:cubicBezTo>
                    <a:pt x="1346" y="10608"/>
                    <a:pt x="2989" y="11466"/>
                    <a:pt x="4430" y="11013"/>
                  </a:cubicBezTo>
                  <a:cubicBezTo>
                    <a:pt x="4953" y="10847"/>
                    <a:pt x="5394" y="10525"/>
                    <a:pt x="5882" y="10287"/>
                  </a:cubicBezTo>
                  <a:cubicBezTo>
                    <a:pt x="7668" y="9430"/>
                    <a:pt x="10061" y="9811"/>
                    <a:pt x="11597" y="10978"/>
                  </a:cubicBezTo>
                  <a:cubicBezTo>
                    <a:pt x="12585" y="11716"/>
                    <a:pt x="13264" y="12716"/>
                    <a:pt x="14312" y="13395"/>
                  </a:cubicBezTo>
                  <a:cubicBezTo>
                    <a:pt x="16038" y="14526"/>
                    <a:pt x="18658" y="14502"/>
                    <a:pt x="20348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46"/>
            <p:cNvSpPr/>
            <p:nvPr/>
          </p:nvSpPr>
          <p:spPr>
            <a:xfrm>
              <a:off x="4170425" y="846675"/>
              <a:ext cx="451275" cy="285475"/>
            </a:xfrm>
            <a:custGeom>
              <a:rect b="b" l="l" r="r" t="t"/>
              <a:pathLst>
                <a:path extrusionOk="0" fill="none" h="11419" w="18051">
                  <a:moveTo>
                    <a:pt x="1429" y="0"/>
                  </a:moveTo>
                  <a:cubicBezTo>
                    <a:pt x="869" y="2250"/>
                    <a:pt x="191" y="4477"/>
                    <a:pt x="36" y="6775"/>
                  </a:cubicBezTo>
                  <a:cubicBezTo>
                    <a:pt x="0" y="7358"/>
                    <a:pt x="24" y="8025"/>
                    <a:pt x="536" y="8418"/>
                  </a:cubicBezTo>
                  <a:cubicBezTo>
                    <a:pt x="846" y="8668"/>
                    <a:pt x="1286" y="8751"/>
                    <a:pt x="1715" y="8775"/>
                  </a:cubicBezTo>
                  <a:cubicBezTo>
                    <a:pt x="3965" y="8870"/>
                    <a:pt x="6132" y="7346"/>
                    <a:pt x="8299" y="7870"/>
                  </a:cubicBezTo>
                  <a:cubicBezTo>
                    <a:pt x="9573" y="8180"/>
                    <a:pt x="10478" y="9120"/>
                    <a:pt x="11478" y="9858"/>
                  </a:cubicBezTo>
                  <a:cubicBezTo>
                    <a:pt x="12466" y="10597"/>
                    <a:pt x="13657" y="11168"/>
                    <a:pt x="14943" y="11299"/>
                  </a:cubicBezTo>
                  <a:cubicBezTo>
                    <a:pt x="16050" y="11418"/>
                    <a:pt x="17229" y="11156"/>
                    <a:pt x="1805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46"/>
            <p:cNvSpPr/>
            <p:nvPr/>
          </p:nvSpPr>
          <p:spPr>
            <a:xfrm>
              <a:off x="4234125" y="846675"/>
              <a:ext cx="366425" cy="226225"/>
            </a:xfrm>
            <a:custGeom>
              <a:rect b="b" l="l" r="r" t="t"/>
              <a:pathLst>
                <a:path extrusionOk="0" fill="none" h="9049" w="14657">
                  <a:moveTo>
                    <a:pt x="12668" y="0"/>
                  </a:moveTo>
                  <a:cubicBezTo>
                    <a:pt x="12704" y="1286"/>
                    <a:pt x="12990" y="2560"/>
                    <a:pt x="13526" y="3762"/>
                  </a:cubicBezTo>
                  <a:cubicBezTo>
                    <a:pt x="13942" y="4703"/>
                    <a:pt x="14526" y="5620"/>
                    <a:pt x="14585" y="6620"/>
                  </a:cubicBezTo>
                  <a:cubicBezTo>
                    <a:pt x="14657" y="7632"/>
                    <a:pt x="13990" y="8763"/>
                    <a:pt x="12835" y="8918"/>
                  </a:cubicBezTo>
                  <a:cubicBezTo>
                    <a:pt x="11895" y="9049"/>
                    <a:pt x="11002" y="8465"/>
                    <a:pt x="10442" y="7799"/>
                  </a:cubicBezTo>
                  <a:cubicBezTo>
                    <a:pt x="9882" y="7120"/>
                    <a:pt x="9537" y="6334"/>
                    <a:pt x="8930" y="5691"/>
                  </a:cubicBezTo>
                  <a:cubicBezTo>
                    <a:pt x="8096" y="4834"/>
                    <a:pt x="6680" y="4298"/>
                    <a:pt x="5453" y="4679"/>
                  </a:cubicBezTo>
                  <a:cubicBezTo>
                    <a:pt x="4286" y="5048"/>
                    <a:pt x="3441" y="6179"/>
                    <a:pt x="2191" y="6167"/>
                  </a:cubicBezTo>
                  <a:cubicBezTo>
                    <a:pt x="798" y="6156"/>
                    <a:pt x="0" y="4643"/>
                    <a:pt x="310" y="3465"/>
                  </a:cubicBezTo>
                  <a:cubicBezTo>
                    <a:pt x="607" y="2286"/>
                    <a:pt x="1584" y="1333"/>
                    <a:pt x="2262" y="286"/>
                  </a:cubicBezTo>
                  <a:cubicBezTo>
                    <a:pt x="2322" y="191"/>
                    <a:pt x="2381" y="95"/>
                    <a:pt x="244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146"/>
            <p:cNvSpPr/>
            <p:nvPr/>
          </p:nvSpPr>
          <p:spPr>
            <a:xfrm>
              <a:off x="4319250" y="846675"/>
              <a:ext cx="200050" cy="118475"/>
            </a:xfrm>
            <a:custGeom>
              <a:rect b="b" l="l" r="r" t="t"/>
              <a:pathLst>
                <a:path extrusionOk="0" fill="none" h="4739" w="8002">
                  <a:moveTo>
                    <a:pt x="7144" y="0"/>
                  </a:moveTo>
                  <a:cubicBezTo>
                    <a:pt x="7239" y="405"/>
                    <a:pt x="7370" y="810"/>
                    <a:pt x="7525" y="1203"/>
                  </a:cubicBezTo>
                  <a:cubicBezTo>
                    <a:pt x="7728" y="1691"/>
                    <a:pt x="7966" y="2191"/>
                    <a:pt x="7989" y="2715"/>
                  </a:cubicBezTo>
                  <a:cubicBezTo>
                    <a:pt x="8001" y="3238"/>
                    <a:pt x="7716" y="3810"/>
                    <a:pt x="7144" y="4000"/>
                  </a:cubicBezTo>
                  <a:cubicBezTo>
                    <a:pt x="4882" y="4739"/>
                    <a:pt x="5358" y="833"/>
                    <a:pt x="2977" y="1607"/>
                  </a:cubicBezTo>
                  <a:cubicBezTo>
                    <a:pt x="2572" y="1750"/>
                    <a:pt x="2239" y="2024"/>
                    <a:pt x="1882" y="2238"/>
                  </a:cubicBezTo>
                  <a:cubicBezTo>
                    <a:pt x="1512" y="2441"/>
                    <a:pt x="1036" y="2596"/>
                    <a:pt x="631" y="2429"/>
                  </a:cubicBezTo>
                  <a:cubicBezTo>
                    <a:pt x="84" y="2215"/>
                    <a:pt x="0" y="1524"/>
                    <a:pt x="274" y="1048"/>
                  </a:cubicBezTo>
                  <a:cubicBezTo>
                    <a:pt x="489" y="667"/>
                    <a:pt x="739" y="333"/>
                    <a:pt x="100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16" name="Google Shape;4416;p146"/>
          <p:cNvSpPr/>
          <p:nvPr/>
        </p:nvSpPr>
        <p:spPr>
          <a:xfrm flipH="1">
            <a:off x="-1179917" y="4365527"/>
            <a:ext cx="10671218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3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4417" name="Shape 4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8" name="Google Shape;4418;p147"/>
          <p:cNvGrpSpPr/>
          <p:nvPr/>
        </p:nvGrpSpPr>
        <p:grpSpPr>
          <a:xfrm>
            <a:off x="3" y="3887184"/>
            <a:ext cx="9144103" cy="1282625"/>
            <a:chOff x="237825" y="3601175"/>
            <a:chExt cx="7078575" cy="1282625"/>
          </a:xfrm>
        </p:grpSpPr>
        <p:sp>
          <p:nvSpPr>
            <p:cNvPr id="4419" name="Google Shape;4419;p147"/>
            <p:cNvSpPr/>
            <p:nvPr/>
          </p:nvSpPr>
          <p:spPr>
            <a:xfrm>
              <a:off x="1853500" y="371040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47"/>
            <p:cNvSpPr/>
            <p:nvPr/>
          </p:nvSpPr>
          <p:spPr>
            <a:xfrm>
              <a:off x="2832475" y="4101825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147"/>
            <p:cNvSpPr/>
            <p:nvPr/>
          </p:nvSpPr>
          <p:spPr>
            <a:xfrm>
              <a:off x="1943375" y="4082775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147"/>
            <p:cNvSpPr/>
            <p:nvPr/>
          </p:nvSpPr>
          <p:spPr>
            <a:xfrm>
              <a:off x="2975350" y="4220600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147"/>
            <p:cNvSpPr/>
            <p:nvPr/>
          </p:nvSpPr>
          <p:spPr>
            <a:xfrm>
              <a:off x="3125675" y="4321800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147"/>
            <p:cNvSpPr/>
            <p:nvPr/>
          </p:nvSpPr>
          <p:spPr>
            <a:xfrm>
              <a:off x="2001425" y="41804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147"/>
            <p:cNvSpPr/>
            <p:nvPr/>
          </p:nvSpPr>
          <p:spPr>
            <a:xfrm>
              <a:off x="2078825" y="44700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147"/>
            <p:cNvSpPr/>
            <p:nvPr/>
          </p:nvSpPr>
          <p:spPr>
            <a:xfrm>
              <a:off x="2185075" y="4652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147"/>
            <p:cNvSpPr/>
            <p:nvPr/>
          </p:nvSpPr>
          <p:spPr>
            <a:xfrm>
              <a:off x="5599500" y="3601175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147"/>
            <p:cNvSpPr/>
            <p:nvPr/>
          </p:nvSpPr>
          <p:spPr>
            <a:xfrm>
              <a:off x="5695950" y="3885725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147"/>
            <p:cNvSpPr/>
            <p:nvPr/>
          </p:nvSpPr>
          <p:spPr>
            <a:xfrm>
              <a:off x="5786125" y="4291725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147"/>
            <p:cNvSpPr/>
            <p:nvPr/>
          </p:nvSpPr>
          <p:spPr>
            <a:xfrm>
              <a:off x="5852200" y="4417625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147"/>
            <p:cNvSpPr/>
            <p:nvPr/>
          </p:nvSpPr>
          <p:spPr>
            <a:xfrm>
              <a:off x="6037050" y="4450675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147"/>
            <p:cNvSpPr/>
            <p:nvPr/>
          </p:nvSpPr>
          <p:spPr>
            <a:xfrm>
              <a:off x="6648150" y="4230400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147"/>
            <p:cNvSpPr/>
            <p:nvPr/>
          </p:nvSpPr>
          <p:spPr>
            <a:xfrm>
              <a:off x="6742800" y="4406925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147"/>
            <p:cNvSpPr/>
            <p:nvPr/>
          </p:nvSpPr>
          <p:spPr>
            <a:xfrm>
              <a:off x="6830900" y="4516450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147"/>
            <p:cNvSpPr/>
            <p:nvPr/>
          </p:nvSpPr>
          <p:spPr>
            <a:xfrm>
              <a:off x="6882700" y="4595925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147"/>
            <p:cNvSpPr/>
            <p:nvPr/>
          </p:nvSpPr>
          <p:spPr>
            <a:xfrm>
              <a:off x="6928225" y="4713800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147"/>
            <p:cNvSpPr/>
            <p:nvPr/>
          </p:nvSpPr>
          <p:spPr>
            <a:xfrm>
              <a:off x="5657250" y="3748500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147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147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147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147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147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147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147"/>
            <p:cNvSpPr/>
            <p:nvPr/>
          </p:nvSpPr>
          <p:spPr>
            <a:xfrm>
              <a:off x="3228375" y="4404550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147"/>
            <p:cNvSpPr/>
            <p:nvPr/>
          </p:nvSpPr>
          <p:spPr>
            <a:xfrm>
              <a:off x="3351000" y="4495625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147"/>
            <p:cNvSpPr/>
            <p:nvPr/>
          </p:nvSpPr>
          <p:spPr>
            <a:xfrm>
              <a:off x="3461725" y="4556950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147"/>
            <p:cNvSpPr/>
            <p:nvPr/>
          </p:nvSpPr>
          <p:spPr>
            <a:xfrm>
              <a:off x="3644800" y="4670650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147"/>
            <p:cNvSpPr/>
            <p:nvPr/>
          </p:nvSpPr>
          <p:spPr>
            <a:xfrm>
              <a:off x="3750450" y="4762925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147"/>
            <p:cNvSpPr/>
            <p:nvPr/>
          </p:nvSpPr>
          <p:spPr>
            <a:xfrm>
              <a:off x="900100" y="3947050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147"/>
            <p:cNvSpPr/>
            <p:nvPr/>
          </p:nvSpPr>
          <p:spPr>
            <a:xfrm>
              <a:off x="976900" y="3971450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147"/>
            <p:cNvSpPr/>
            <p:nvPr/>
          </p:nvSpPr>
          <p:spPr>
            <a:xfrm>
              <a:off x="1056075" y="4125350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147"/>
            <p:cNvSpPr/>
            <p:nvPr/>
          </p:nvSpPr>
          <p:spPr>
            <a:xfrm>
              <a:off x="1102200" y="418577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147"/>
            <p:cNvSpPr/>
            <p:nvPr/>
          </p:nvSpPr>
          <p:spPr>
            <a:xfrm>
              <a:off x="1381700" y="4431625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147"/>
            <p:cNvSpPr/>
            <p:nvPr/>
          </p:nvSpPr>
          <p:spPr>
            <a:xfrm>
              <a:off x="1459400" y="44840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147"/>
            <p:cNvSpPr/>
            <p:nvPr/>
          </p:nvSpPr>
          <p:spPr>
            <a:xfrm>
              <a:off x="4770225" y="380090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147"/>
            <p:cNvSpPr/>
            <p:nvPr/>
          </p:nvSpPr>
          <p:spPr>
            <a:xfrm>
              <a:off x="4861600" y="386520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147"/>
            <p:cNvSpPr/>
            <p:nvPr/>
          </p:nvSpPr>
          <p:spPr>
            <a:xfrm>
              <a:off x="4919950" y="3919650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147"/>
            <p:cNvSpPr/>
            <p:nvPr/>
          </p:nvSpPr>
          <p:spPr>
            <a:xfrm>
              <a:off x="4942575" y="3975325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147"/>
            <p:cNvSpPr/>
            <p:nvPr/>
          </p:nvSpPr>
          <p:spPr>
            <a:xfrm>
              <a:off x="2313975" y="3886925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147"/>
            <p:cNvSpPr/>
            <p:nvPr/>
          </p:nvSpPr>
          <p:spPr>
            <a:xfrm>
              <a:off x="2390175" y="3978600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147"/>
            <p:cNvSpPr/>
            <p:nvPr/>
          </p:nvSpPr>
          <p:spPr>
            <a:xfrm>
              <a:off x="2719075" y="4064625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147"/>
            <p:cNvSpPr/>
            <p:nvPr/>
          </p:nvSpPr>
          <p:spPr>
            <a:xfrm>
              <a:off x="2795275" y="4162250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147"/>
            <p:cNvSpPr/>
            <p:nvPr/>
          </p:nvSpPr>
          <p:spPr>
            <a:xfrm>
              <a:off x="2867025" y="4255125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147"/>
            <p:cNvSpPr/>
            <p:nvPr/>
          </p:nvSpPr>
          <p:spPr>
            <a:xfrm>
              <a:off x="2458625" y="4153625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147"/>
            <p:cNvSpPr/>
            <p:nvPr/>
          </p:nvSpPr>
          <p:spPr>
            <a:xfrm>
              <a:off x="2498800" y="4227725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147"/>
            <p:cNvSpPr/>
            <p:nvPr/>
          </p:nvSpPr>
          <p:spPr>
            <a:xfrm>
              <a:off x="2556550" y="426792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147"/>
            <p:cNvSpPr/>
            <p:nvPr/>
          </p:nvSpPr>
          <p:spPr>
            <a:xfrm>
              <a:off x="1712100" y="4247675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147"/>
            <p:cNvSpPr/>
            <p:nvPr/>
          </p:nvSpPr>
          <p:spPr>
            <a:xfrm>
              <a:off x="1756750" y="4325650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147"/>
            <p:cNvSpPr/>
            <p:nvPr/>
          </p:nvSpPr>
          <p:spPr>
            <a:xfrm>
              <a:off x="1776100" y="44185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147"/>
            <p:cNvSpPr/>
            <p:nvPr/>
          </p:nvSpPr>
          <p:spPr>
            <a:xfrm>
              <a:off x="5250050" y="4100925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147"/>
            <p:cNvSpPr/>
            <p:nvPr/>
          </p:nvSpPr>
          <p:spPr>
            <a:xfrm>
              <a:off x="5325950" y="4152725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147"/>
            <p:cNvSpPr/>
            <p:nvPr/>
          </p:nvSpPr>
          <p:spPr>
            <a:xfrm>
              <a:off x="5384300" y="4221775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147"/>
            <p:cNvSpPr/>
            <p:nvPr/>
          </p:nvSpPr>
          <p:spPr>
            <a:xfrm>
              <a:off x="5431625" y="4280125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74" name="Google Shape;4474;p147"/>
          <p:cNvSpPr txBox="1"/>
          <p:nvPr>
            <p:ph type="title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4475" name="Google Shape;4475;p147"/>
          <p:cNvSpPr txBox="1"/>
          <p:nvPr>
            <p:ph idx="1" type="subTitle"/>
          </p:nvPr>
        </p:nvSpPr>
        <p:spPr>
          <a:xfrm>
            <a:off x="720000" y="1384100"/>
            <a:ext cx="3423900" cy="2694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 Light"/>
              <a:buChar char="●"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/>
        </p:txBody>
      </p:sp>
      <p:sp>
        <p:nvSpPr>
          <p:cNvPr id="4476" name="Google Shape;4476;p147"/>
          <p:cNvSpPr/>
          <p:nvPr>
            <p:ph idx="2" type="pic"/>
          </p:nvPr>
        </p:nvSpPr>
        <p:spPr>
          <a:xfrm>
            <a:off x="4920375" y="1384100"/>
            <a:ext cx="2842200" cy="29349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70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6"/>
          <p:cNvSpPr txBox="1"/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72" name="Google Shape;72;p16"/>
          <p:cNvSpPr txBox="1"/>
          <p:nvPr>
            <p:ph idx="1" type="subTitle"/>
          </p:nvPr>
        </p:nvSpPr>
        <p:spPr>
          <a:xfrm>
            <a:off x="1143000" y="2701528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/>
        </p:txBody>
      </p:sp>
      <p:sp>
        <p:nvSpPr>
          <p:cNvPr id="73" name="Google Shape;73;p1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74" name="Google Shape;74;p1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75" name="Google Shape;75;p1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chemeClr val="dk1"/>
        </a:solidFill>
      </p:bgPr>
    </p:bg>
    <p:spTree>
      <p:nvGrpSpPr>
        <p:cNvPr id="4477" name="Shape 4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8" name="Google Shape;4478;p148"/>
          <p:cNvSpPr/>
          <p:nvPr/>
        </p:nvSpPr>
        <p:spPr>
          <a:xfrm rot="852581">
            <a:off x="-1069802" y="-2943419"/>
            <a:ext cx="10674246" cy="4495425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9" name="Google Shape;4479;p148"/>
          <p:cNvSpPr txBox="1"/>
          <p:nvPr>
            <p:ph type="title"/>
          </p:nvPr>
        </p:nvSpPr>
        <p:spPr>
          <a:xfrm>
            <a:off x="1997700" y="1307100"/>
            <a:ext cx="5148600" cy="25293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10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4480" name="Google Shape;4480;p148"/>
          <p:cNvGrpSpPr/>
          <p:nvPr/>
        </p:nvGrpSpPr>
        <p:grpSpPr>
          <a:xfrm flipH="1" rot="10800000">
            <a:off x="9351" y="2253314"/>
            <a:ext cx="9144000" cy="2890223"/>
            <a:chOff x="238125" y="846375"/>
            <a:chExt cx="7143750" cy="2372925"/>
          </a:xfrm>
        </p:grpSpPr>
        <p:sp>
          <p:nvSpPr>
            <p:cNvPr id="4481" name="Google Shape;4481;p148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148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148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148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148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148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148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148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148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148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148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148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148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148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148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148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148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148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148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148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148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148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148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148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148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148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148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148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148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148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148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148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148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148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148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148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148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148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148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148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148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148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148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148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148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148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148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148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148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148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148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148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148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148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148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148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148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148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148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148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148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148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148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148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148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148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148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148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148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148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148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148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148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148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148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148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148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148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148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148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148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148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148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148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148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148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148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148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148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148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148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148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148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148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148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148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148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148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148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148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148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148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148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148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148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 1">
  <p:cSld name="MAIN_POINT_3">
    <p:bg>
      <p:bgPr>
        <a:solidFill>
          <a:schemeClr val="dk1"/>
        </a:solidFill>
      </p:bgPr>
    </p:bg>
    <p:spTree>
      <p:nvGrpSpPr>
        <p:cNvPr id="4586" name="Shape 4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" name="Google Shape;4587;p149"/>
          <p:cNvSpPr/>
          <p:nvPr/>
        </p:nvSpPr>
        <p:spPr>
          <a:xfrm rot="852581">
            <a:off x="-1069802" y="-2943419"/>
            <a:ext cx="10674246" cy="4495425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8" name="Google Shape;4588;p149"/>
          <p:cNvSpPr txBox="1"/>
          <p:nvPr>
            <p:ph type="title"/>
          </p:nvPr>
        </p:nvSpPr>
        <p:spPr>
          <a:xfrm>
            <a:off x="1997700" y="1307100"/>
            <a:ext cx="5148600" cy="25293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10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irtual BG">
  <p:cSld name="MAIN_POINT_2">
    <p:bg>
      <p:bgPr>
        <a:solidFill>
          <a:schemeClr val="dk1"/>
        </a:solidFill>
      </p:bgPr>
    </p:bg>
    <p:spTree>
      <p:nvGrpSpPr>
        <p:cNvPr id="4589" name="Shape 4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0" name="Google Shape;4590;p150"/>
          <p:cNvSpPr/>
          <p:nvPr/>
        </p:nvSpPr>
        <p:spPr>
          <a:xfrm rot="852581">
            <a:off x="-1069802" y="-2943419"/>
            <a:ext cx="10674246" cy="4495425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4591" name="Shape 4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2" name="Google Shape;4592;p151"/>
          <p:cNvSpPr/>
          <p:nvPr/>
        </p:nvSpPr>
        <p:spPr>
          <a:xfrm rot="5725116">
            <a:off x="-4776297" y="1210452"/>
            <a:ext cx="7927813" cy="333698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93" name="Google Shape;4593;p151"/>
          <p:cNvGrpSpPr/>
          <p:nvPr/>
        </p:nvGrpSpPr>
        <p:grpSpPr>
          <a:xfrm flipH="1">
            <a:off x="6339918" y="-10"/>
            <a:ext cx="2804079" cy="5143452"/>
            <a:chOff x="237525" y="846675"/>
            <a:chExt cx="2229175" cy="4018950"/>
          </a:xfrm>
        </p:grpSpPr>
        <p:sp>
          <p:nvSpPr>
            <p:cNvPr id="4594" name="Google Shape;4594;p151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151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151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151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151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151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151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151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151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151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151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151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151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151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151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151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151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151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151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151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151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151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151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151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151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151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151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151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151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151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151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151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151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151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151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151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151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151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151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151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151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151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151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151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151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151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151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151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151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151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151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151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151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151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151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151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151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151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151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151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151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151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151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151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151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151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60" name="Google Shape;4660;p151"/>
          <p:cNvSpPr/>
          <p:nvPr>
            <p:ph idx="2" type="pic"/>
          </p:nvPr>
        </p:nvSpPr>
        <p:spPr>
          <a:xfrm>
            <a:off x="5104300" y="820950"/>
            <a:ext cx="3310200" cy="3501600"/>
          </a:xfrm>
          <a:prstGeom prst="rect">
            <a:avLst/>
          </a:prstGeom>
          <a:noFill/>
          <a:ln>
            <a:noFill/>
          </a:ln>
        </p:spPr>
      </p:sp>
      <p:sp>
        <p:nvSpPr>
          <p:cNvPr id="4661" name="Google Shape;4661;p151"/>
          <p:cNvSpPr txBox="1"/>
          <p:nvPr>
            <p:ph type="title"/>
          </p:nvPr>
        </p:nvSpPr>
        <p:spPr>
          <a:xfrm>
            <a:off x="1064275" y="1493260"/>
            <a:ext cx="4040100" cy="1024800"/>
          </a:xfrm>
          <a:prstGeom prst="rect">
            <a:avLst/>
          </a:prstGeom>
          <a:solidFill>
            <a:schemeClr val="dk2"/>
          </a:solidFill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200"/>
              <a:buNone/>
              <a:defRPr sz="4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4662" name="Google Shape;4662;p151"/>
          <p:cNvSpPr txBox="1"/>
          <p:nvPr>
            <p:ph idx="1" type="subTitle"/>
          </p:nvPr>
        </p:nvSpPr>
        <p:spPr>
          <a:xfrm>
            <a:off x="1064275" y="2596085"/>
            <a:ext cx="4040100" cy="105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663" name="Shape 4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4" name="Google Shape;4664;p152"/>
          <p:cNvSpPr txBox="1"/>
          <p:nvPr>
            <p:ph type="title"/>
          </p:nvPr>
        </p:nvSpPr>
        <p:spPr>
          <a:xfrm>
            <a:off x="761700" y="539600"/>
            <a:ext cx="2622900" cy="960600"/>
          </a:xfrm>
          <a:prstGeom prst="rect">
            <a:avLst/>
          </a:prstGeom>
          <a:solidFill>
            <a:schemeClr val="dk2"/>
          </a:solidFill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24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4665" name="Google Shape;4665;p152"/>
          <p:cNvGrpSpPr/>
          <p:nvPr/>
        </p:nvGrpSpPr>
        <p:grpSpPr>
          <a:xfrm>
            <a:off x="-10295" y="3098832"/>
            <a:ext cx="9144000" cy="2044649"/>
            <a:chOff x="-10295" y="3098832"/>
            <a:chExt cx="9144000" cy="2044649"/>
          </a:xfrm>
        </p:grpSpPr>
        <p:sp>
          <p:nvSpPr>
            <p:cNvPr id="4666" name="Google Shape;4666;p152"/>
            <p:cNvSpPr/>
            <p:nvPr/>
          </p:nvSpPr>
          <p:spPr>
            <a:xfrm rot="10800000">
              <a:off x="8131657" y="4364989"/>
              <a:ext cx="1002048" cy="778130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152"/>
            <p:cNvSpPr/>
            <p:nvPr/>
          </p:nvSpPr>
          <p:spPr>
            <a:xfrm rot="10800000">
              <a:off x="7635209" y="3996541"/>
              <a:ext cx="1498496" cy="722642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152"/>
            <p:cNvSpPr/>
            <p:nvPr/>
          </p:nvSpPr>
          <p:spPr>
            <a:xfrm rot="10800000">
              <a:off x="7748361" y="4068871"/>
              <a:ext cx="1385344" cy="584057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152"/>
            <p:cNvSpPr/>
            <p:nvPr/>
          </p:nvSpPr>
          <p:spPr>
            <a:xfrm rot="10800000">
              <a:off x="7796393" y="4140840"/>
              <a:ext cx="389024" cy="42721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152"/>
            <p:cNvSpPr/>
            <p:nvPr/>
          </p:nvSpPr>
          <p:spPr>
            <a:xfrm rot="10800000">
              <a:off x="8044777" y="4191336"/>
              <a:ext cx="84256" cy="107458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152"/>
            <p:cNvSpPr/>
            <p:nvPr/>
          </p:nvSpPr>
          <p:spPr>
            <a:xfrm rot="10800000">
              <a:off x="6793193" y="4404749"/>
              <a:ext cx="1286688" cy="738371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152"/>
            <p:cNvSpPr/>
            <p:nvPr/>
          </p:nvSpPr>
          <p:spPr>
            <a:xfrm rot="10800000">
              <a:off x="7063337" y="4524357"/>
              <a:ext cx="903008" cy="618763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152"/>
            <p:cNvSpPr/>
            <p:nvPr/>
          </p:nvSpPr>
          <p:spPr>
            <a:xfrm rot="10800000">
              <a:off x="7397097" y="4867753"/>
              <a:ext cx="446560" cy="275367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152"/>
            <p:cNvSpPr/>
            <p:nvPr/>
          </p:nvSpPr>
          <p:spPr>
            <a:xfrm rot="10800000">
              <a:off x="7240873" y="4631424"/>
              <a:ext cx="147488" cy="161142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152"/>
            <p:cNvSpPr/>
            <p:nvPr/>
          </p:nvSpPr>
          <p:spPr>
            <a:xfrm rot="10800000">
              <a:off x="7492713" y="4955482"/>
              <a:ext cx="288064" cy="187638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152"/>
            <p:cNvSpPr/>
            <p:nvPr/>
          </p:nvSpPr>
          <p:spPr>
            <a:xfrm rot="10800000">
              <a:off x="7618825" y="5075421"/>
              <a:ext cx="78912" cy="67699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152"/>
            <p:cNvSpPr/>
            <p:nvPr/>
          </p:nvSpPr>
          <p:spPr>
            <a:xfrm rot="10800000">
              <a:off x="6424777" y="3354860"/>
              <a:ext cx="1064160" cy="1045978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152"/>
            <p:cNvSpPr/>
            <p:nvPr/>
          </p:nvSpPr>
          <p:spPr>
            <a:xfrm rot="10800000">
              <a:off x="6533737" y="3423612"/>
              <a:ext cx="853472" cy="888415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152"/>
            <p:cNvSpPr/>
            <p:nvPr/>
          </p:nvSpPr>
          <p:spPr>
            <a:xfrm rot="10800000">
              <a:off x="6604617" y="3884451"/>
              <a:ext cx="394752" cy="355968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152"/>
            <p:cNvSpPr/>
            <p:nvPr/>
          </p:nvSpPr>
          <p:spPr>
            <a:xfrm rot="10800000">
              <a:off x="6715849" y="4060630"/>
              <a:ext cx="108640" cy="107097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152"/>
            <p:cNvSpPr/>
            <p:nvPr/>
          </p:nvSpPr>
          <p:spPr>
            <a:xfrm rot="10800000">
              <a:off x="6902185" y="3487702"/>
              <a:ext cx="423296" cy="381020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152"/>
            <p:cNvSpPr/>
            <p:nvPr/>
          </p:nvSpPr>
          <p:spPr>
            <a:xfrm rot="10800000">
              <a:off x="7013033" y="3520634"/>
              <a:ext cx="235872" cy="129653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152"/>
            <p:cNvSpPr/>
            <p:nvPr/>
          </p:nvSpPr>
          <p:spPr>
            <a:xfrm rot="10800000">
              <a:off x="7280137" y="3098832"/>
              <a:ext cx="544096" cy="1091813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152"/>
            <p:cNvSpPr/>
            <p:nvPr/>
          </p:nvSpPr>
          <p:spPr>
            <a:xfrm rot="10800000">
              <a:off x="7385289" y="3153268"/>
              <a:ext cx="406560" cy="956084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152"/>
            <p:cNvSpPr/>
            <p:nvPr/>
          </p:nvSpPr>
          <p:spPr>
            <a:xfrm rot="10800000">
              <a:off x="7442057" y="3888391"/>
              <a:ext cx="156608" cy="1665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152"/>
            <p:cNvSpPr/>
            <p:nvPr/>
          </p:nvSpPr>
          <p:spPr>
            <a:xfrm rot="10800000">
              <a:off x="7517481" y="3221297"/>
              <a:ext cx="198912" cy="185142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152"/>
            <p:cNvSpPr/>
            <p:nvPr/>
          </p:nvSpPr>
          <p:spPr>
            <a:xfrm rot="10800000">
              <a:off x="8239497" y="4501079"/>
              <a:ext cx="894208" cy="642041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152"/>
            <p:cNvSpPr/>
            <p:nvPr/>
          </p:nvSpPr>
          <p:spPr>
            <a:xfrm rot="10800000">
              <a:off x="8385033" y="4619243"/>
              <a:ext cx="748672" cy="523876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152"/>
            <p:cNvSpPr/>
            <p:nvPr/>
          </p:nvSpPr>
          <p:spPr>
            <a:xfrm rot="10800000">
              <a:off x="8482569" y="4706250"/>
              <a:ext cx="651136" cy="436869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152"/>
            <p:cNvSpPr/>
            <p:nvPr/>
          </p:nvSpPr>
          <p:spPr>
            <a:xfrm rot="10800000">
              <a:off x="8556105" y="4799693"/>
              <a:ext cx="577600" cy="343426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152"/>
            <p:cNvSpPr/>
            <p:nvPr/>
          </p:nvSpPr>
          <p:spPr>
            <a:xfrm rot="10800000">
              <a:off x="8637993" y="4870971"/>
              <a:ext cx="468672" cy="272149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152"/>
            <p:cNvSpPr/>
            <p:nvPr/>
          </p:nvSpPr>
          <p:spPr>
            <a:xfrm rot="10800000">
              <a:off x="5474569" y="3742287"/>
              <a:ext cx="1359808" cy="1400833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152"/>
            <p:cNvSpPr/>
            <p:nvPr/>
          </p:nvSpPr>
          <p:spPr>
            <a:xfrm rot="10800000">
              <a:off x="5675721" y="3929564"/>
              <a:ext cx="993312" cy="1213556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152"/>
            <p:cNvSpPr/>
            <p:nvPr/>
          </p:nvSpPr>
          <p:spPr>
            <a:xfrm rot="10800000">
              <a:off x="6165321" y="4588808"/>
              <a:ext cx="461792" cy="54751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152"/>
            <p:cNvSpPr/>
            <p:nvPr/>
          </p:nvSpPr>
          <p:spPr>
            <a:xfrm rot="10800000">
              <a:off x="5804137" y="4050255"/>
              <a:ext cx="321216" cy="460508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152"/>
            <p:cNvSpPr/>
            <p:nvPr/>
          </p:nvSpPr>
          <p:spPr>
            <a:xfrm rot="10800000">
              <a:off x="6251817" y="4718792"/>
              <a:ext cx="260992" cy="386374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152"/>
            <p:cNvSpPr/>
            <p:nvPr/>
          </p:nvSpPr>
          <p:spPr>
            <a:xfrm rot="10800000">
              <a:off x="5881865" y="4133683"/>
              <a:ext cx="96800" cy="190164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152"/>
            <p:cNvSpPr/>
            <p:nvPr/>
          </p:nvSpPr>
          <p:spPr>
            <a:xfrm rot="10800000">
              <a:off x="3774153" y="4436959"/>
              <a:ext cx="806624" cy="706522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152"/>
            <p:cNvSpPr/>
            <p:nvPr/>
          </p:nvSpPr>
          <p:spPr>
            <a:xfrm rot="10800000">
              <a:off x="4072489" y="4662912"/>
              <a:ext cx="360064" cy="408599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152"/>
            <p:cNvSpPr/>
            <p:nvPr/>
          </p:nvSpPr>
          <p:spPr>
            <a:xfrm rot="10800000">
              <a:off x="4639785" y="3768091"/>
              <a:ext cx="1213920" cy="1375029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152"/>
            <p:cNvSpPr/>
            <p:nvPr/>
          </p:nvSpPr>
          <p:spPr>
            <a:xfrm rot="10800000">
              <a:off x="4778857" y="3843278"/>
              <a:ext cx="988352" cy="1299842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152"/>
            <p:cNvSpPr/>
            <p:nvPr/>
          </p:nvSpPr>
          <p:spPr>
            <a:xfrm rot="10800000">
              <a:off x="4826089" y="3922767"/>
              <a:ext cx="881312" cy="1220714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152"/>
            <p:cNvSpPr/>
            <p:nvPr/>
          </p:nvSpPr>
          <p:spPr>
            <a:xfrm rot="10800000">
              <a:off x="5437993" y="4912144"/>
              <a:ext cx="178720" cy="231337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152"/>
            <p:cNvSpPr/>
            <p:nvPr/>
          </p:nvSpPr>
          <p:spPr>
            <a:xfrm rot="10800000">
              <a:off x="33513" y="4257231"/>
              <a:ext cx="2720736" cy="885889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152"/>
            <p:cNvSpPr/>
            <p:nvPr/>
          </p:nvSpPr>
          <p:spPr>
            <a:xfrm rot="10800000">
              <a:off x="216393" y="4397952"/>
              <a:ext cx="2295936" cy="745168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152"/>
            <p:cNvSpPr/>
            <p:nvPr/>
          </p:nvSpPr>
          <p:spPr>
            <a:xfrm rot="10800000">
              <a:off x="409161" y="4489981"/>
              <a:ext cx="1950368" cy="653139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152"/>
            <p:cNvSpPr/>
            <p:nvPr/>
          </p:nvSpPr>
          <p:spPr>
            <a:xfrm rot="10800000">
              <a:off x="542889" y="4563725"/>
              <a:ext cx="1651296" cy="57939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152"/>
            <p:cNvSpPr/>
            <p:nvPr/>
          </p:nvSpPr>
          <p:spPr>
            <a:xfrm rot="10800000">
              <a:off x="699881" y="4680837"/>
              <a:ext cx="1349536" cy="462283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152"/>
            <p:cNvSpPr/>
            <p:nvPr/>
          </p:nvSpPr>
          <p:spPr>
            <a:xfrm rot="10800000">
              <a:off x="842761" y="4755664"/>
              <a:ext cx="1056544" cy="387456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152"/>
            <p:cNvSpPr/>
            <p:nvPr/>
          </p:nvSpPr>
          <p:spPr>
            <a:xfrm rot="10800000">
              <a:off x="1074793" y="4888144"/>
              <a:ext cx="622944" cy="254976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152"/>
            <p:cNvSpPr/>
            <p:nvPr/>
          </p:nvSpPr>
          <p:spPr>
            <a:xfrm rot="10800000">
              <a:off x="1208905" y="5007031"/>
              <a:ext cx="220992" cy="136089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152"/>
            <p:cNvSpPr/>
            <p:nvPr/>
          </p:nvSpPr>
          <p:spPr>
            <a:xfrm rot="10800000">
              <a:off x="4875241" y="4007277"/>
              <a:ext cx="110528" cy="175849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152"/>
            <p:cNvSpPr/>
            <p:nvPr/>
          </p:nvSpPr>
          <p:spPr>
            <a:xfrm rot="10800000">
              <a:off x="-10295" y="3363101"/>
              <a:ext cx="1197504" cy="1348533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152"/>
            <p:cNvSpPr/>
            <p:nvPr/>
          </p:nvSpPr>
          <p:spPr>
            <a:xfrm rot="10800000">
              <a:off x="-10295" y="3481266"/>
              <a:ext cx="1098048" cy="1144083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152"/>
            <p:cNvSpPr/>
            <p:nvPr/>
          </p:nvSpPr>
          <p:spPr>
            <a:xfrm rot="10800000">
              <a:off x="-10295" y="3545355"/>
              <a:ext cx="1006240" cy="1014821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152"/>
            <p:cNvSpPr/>
            <p:nvPr/>
          </p:nvSpPr>
          <p:spPr>
            <a:xfrm rot="10800000">
              <a:off x="-10295" y="4305922"/>
              <a:ext cx="99072" cy="134646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152"/>
            <p:cNvSpPr/>
            <p:nvPr/>
          </p:nvSpPr>
          <p:spPr>
            <a:xfrm rot="10800000">
              <a:off x="708649" y="3611942"/>
              <a:ext cx="197376" cy="98526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152"/>
            <p:cNvSpPr/>
            <p:nvPr/>
          </p:nvSpPr>
          <p:spPr>
            <a:xfrm rot="10800000">
              <a:off x="3699497" y="4390072"/>
              <a:ext cx="892704" cy="753048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152"/>
            <p:cNvSpPr/>
            <p:nvPr/>
          </p:nvSpPr>
          <p:spPr>
            <a:xfrm rot="10800000">
              <a:off x="3557001" y="4242885"/>
              <a:ext cx="1094624" cy="90023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152"/>
            <p:cNvSpPr/>
            <p:nvPr/>
          </p:nvSpPr>
          <p:spPr>
            <a:xfrm rot="10800000">
              <a:off x="3406889" y="4111848"/>
              <a:ext cx="1385344" cy="1031272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152"/>
            <p:cNvSpPr/>
            <p:nvPr/>
          </p:nvSpPr>
          <p:spPr>
            <a:xfrm rot="10800000">
              <a:off x="3265513" y="4003338"/>
              <a:ext cx="1618144" cy="1139782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152"/>
            <p:cNvSpPr/>
            <p:nvPr/>
          </p:nvSpPr>
          <p:spPr>
            <a:xfrm rot="10800000">
              <a:off x="4900009" y="4748506"/>
              <a:ext cx="261408" cy="39497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152"/>
            <p:cNvSpPr/>
            <p:nvPr/>
          </p:nvSpPr>
          <p:spPr>
            <a:xfrm rot="10800000">
              <a:off x="5007465" y="4947602"/>
              <a:ext cx="87648" cy="195518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152"/>
            <p:cNvSpPr/>
            <p:nvPr/>
          </p:nvSpPr>
          <p:spPr>
            <a:xfrm rot="10800000">
              <a:off x="2526377" y="4160540"/>
              <a:ext cx="911776" cy="982580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152"/>
            <p:cNvSpPr/>
            <p:nvPr/>
          </p:nvSpPr>
          <p:spPr>
            <a:xfrm rot="10800000">
              <a:off x="2711561" y="4283727"/>
              <a:ext cx="602016" cy="859393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152"/>
            <p:cNvSpPr/>
            <p:nvPr/>
          </p:nvSpPr>
          <p:spPr>
            <a:xfrm rot="10800000">
              <a:off x="2876137" y="4462402"/>
              <a:ext cx="339904" cy="680718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152"/>
            <p:cNvSpPr/>
            <p:nvPr/>
          </p:nvSpPr>
          <p:spPr>
            <a:xfrm rot="10800000">
              <a:off x="2990825" y="4578763"/>
              <a:ext cx="142144" cy="500268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152"/>
            <p:cNvSpPr/>
            <p:nvPr/>
          </p:nvSpPr>
          <p:spPr>
            <a:xfrm rot="10800000">
              <a:off x="395465" y="3831459"/>
              <a:ext cx="1367424" cy="697199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152"/>
            <p:cNvSpPr/>
            <p:nvPr/>
          </p:nvSpPr>
          <p:spPr>
            <a:xfrm rot="10800000">
              <a:off x="1190601" y="3916331"/>
              <a:ext cx="447712" cy="377802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152"/>
            <p:cNvSpPr/>
            <p:nvPr/>
          </p:nvSpPr>
          <p:spPr>
            <a:xfrm rot="10800000">
              <a:off x="1248137" y="4005473"/>
              <a:ext cx="65568" cy="118556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152"/>
            <p:cNvSpPr/>
            <p:nvPr/>
          </p:nvSpPr>
          <p:spPr>
            <a:xfrm rot="10800000">
              <a:off x="552041" y="4081051"/>
              <a:ext cx="598592" cy="315848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732" name="Shape 4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3" name="Google Shape;4733;p153"/>
          <p:cNvGrpSpPr/>
          <p:nvPr/>
        </p:nvGrpSpPr>
        <p:grpSpPr>
          <a:xfrm>
            <a:off x="248325" y="4052650"/>
            <a:ext cx="7726265" cy="1092796"/>
            <a:chOff x="237825" y="3601175"/>
            <a:chExt cx="7078575" cy="1282625"/>
          </a:xfrm>
        </p:grpSpPr>
        <p:sp>
          <p:nvSpPr>
            <p:cNvPr id="4734" name="Google Shape;4734;p153"/>
            <p:cNvSpPr/>
            <p:nvPr/>
          </p:nvSpPr>
          <p:spPr>
            <a:xfrm>
              <a:off x="1853500" y="371040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153"/>
            <p:cNvSpPr/>
            <p:nvPr/>
          </p:nvSpPr>
          <p:spPr>
            <a:xfrm>
              <a:off x="2832475" y="4101825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153"/>
            <p:cNvSpPr/>
            <p:nvPr/>
          </p:nvSpPr>
          <p:spPr>
            <a:xfrm>
              <a:off x="1943375" y="4082775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153"/>
            <p:cNvSpPr/>
            <p:nvPr/>
          </p:nvSpPr>
          <p:spPr>
            <a:xfrm>
              <a:off x="2975350" y="4220600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153"/>
            <p:cNvSpPr/>
            <p:nvPr/>
          </p:nvSpPr>
          <p:spPr>
            <a:xfrm>
              <a:off x="3125675" y="4321800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153"/>
            <p:cNvSpPr/>
            <p:nvPr/>
          </p:nvSpPr>
          <p:spPr>
            <a:xfrm>
              <a:off x="2001425" y="41804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153"/>
            <p:cNvSpPr/>
            <p:nvPr/>
          </p:nvSpPr>
          <p:spPr>
            <a:xfrm>
              <a:off x="2078825" y="44700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153"/>
            <p:cNvSpPr/>
            <p:nvPr/>
          </p:nvSpPr>
          <p:spPr>
            <a:xfrm>
              <a:off x="2185075" y="4652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153"/>
            <p:cNvSpPr/>
            <p:nvPr/>
          </p:nvSpPr>
          <p:spPr>
            <a:xfrm>
              <a:off x="5599500" y="3601175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153"/>
            <p:cNvSpPr/>
            <p:nvPr/>
          </p:nvSpPr>
          <p:spPr>
            <a:xfrm>
              <a:off x="5695950" y="3885725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153"/>
            <p:cNvSpPr/>
            <p:nvPr/>
          </p:nvSpPr>
          <p:spPr>
            <a:xfrm>
              <a:off x="5786125" y="4291725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153"/>
            <p:cNvSpPr/>
            <p:nvPr/>
          </p:nvSpPr>
          <p:spPr>
            <a:xfrm>
              <a:off x="5852200" y="4417625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153"/>
            <p:cNvSpPr/>
            <p:nvPr/>
          </p:nvSpPr>
          <p:spPr>
            <a:xfrm>
              <a:off x="6037050" y="4450675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153"/>
            <p:cNvSpPr/>
            <p:nvPr/>
          </p:nvSpPr>
          <p:spPr>
            <a:xfrm>
              <a:off x="6648150" y="4230400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153"/>
            <p:cNvSpPr/>
            <p:nvPr/>
          </p:nvSpPr>
          <p:spPr>
            <a:xfrm>
              <a:off x="6742800" y="4406925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153"/>
            <p:cNvSpPr/>
            <p:nvPr/>
          </p:nvSpPr>
          <p:spPr>
            <a:xfrm>
              <a:off x="6830900" y="4516450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153"/>
            <p:cNvSpPr/>
            <p:nvPr/>
          </p:nvSpPr>
          <p:spPr>
            <a:xfrm>
              <a:off x="6882700" y="4595925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153"/>
            <p:cNvSpPr/>
            <p:nvPr/>
          </p:nvSpPr>
          <p:spPr>
            <a:xfrm>
              <a:off x="6928225" y="4713800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153"/>
            <p:cNvSpPr/>
            <p:nvPr/>
          </p:nvSpPr>
          <p:spPr>
            <a:xfrm>
              <a:off x="5657250" y="3748500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153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153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153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153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153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153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153"/>
            <p:cNvSpPr/>
            <p:nvPr/>
          </p:nvSpPr>
          <p:spPr>
            <a:xfrm>
              <a:off x="3228375" y="4404550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153"/>
            <p:cNvSpPr/>
            <p:nvPr/>
          </p:nvSpPr>
          <p:spPr>
            <a:xfrm>
              <a:off x="3351000" y="4495625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153"/>
            <p:cNvSpPr/>
            <p:nvPr/>
          </p:nvSpPr>
          <p:spPr>
            <a:xfrm>
              <a:off x="3461725" y="4556950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153"/>
            <p:cNvSpPr/>
            <p:nvPr/>
          </p:nvSpPr>
          <p:spPr>
            <a:xfrm>
              <a:off x="3644800" y="4670650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153"/>
            <p:cNvSpPr/>
            <p:nvPr/>
          </p:nvSpPr>
          <p:spPr>
            <a:xfrm>
              <a:off x="3750450" y="4762925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153"/>
            <p:cNvSpPr/>
            <p:nvPr/>
          </p:nvSpPr>
          <p:spPr>
            <a:xfrm>
              <a:off x="900100" y="3947050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153"/>
            <p:cNvSpPr/>
            <p:nvPr/>
          </p:nvSpPr>
          <p:spPr>
            <a:xfrm>
              <a:off x="976900" y="3971450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153"/>
            <p:cNvSpPr/>
            <p:nvPr/>
          </p:nvSpPr>
          <p:spPr>
            <a:xfrm>
              <a:off x="1056075" y="4125350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153"/>
            <p:cNvSpPr/>
            <p:nvPr/>
          </p:nvSpPr>
          <p:spPr>
            <a:xfrm>
              <a:off x="1102200" y="418577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153"/>
            <p:cNvSpPr/>
            <p:nvPr/>
          </p:nvSpPr>
          <p:spPr>
            <a:xfrm>
              <a:off x="1381700" y="4431625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153"/>
            <p:cNvSpPr/>
            <p:nvPr/>
          </p:nvSpPr>
          <p:spPr>
            <a:xfrm>
              <a:off x="1459400" y="44840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153"/>
            <p:cNvSpPr/>
            <p:nvPr/>
          </p:nvSpPr>
          <p:spPr>
            <a:xfrm>
              <a:off x="4770225" y="380090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153"/>
            <p:cNvSpPr/>
            <p:nvPr/>
          </p:nvSpPr>
          <p:spPr>
            <a:xfrm>
              <a:off x="4861600" y="386520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153"/>
            <p:cNvSpPr/>
            <p:nvPr/>
          </p:nvSpPr>
          <p:spPr>
            <a:xfrm>
              <a:off x="4919950" y="3919650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153"/>
            <p:cNvSpPr/>
            <p:nvPr/>
          </p:nvSpPr>
          <p:spPr>
            <a:xfrm>
              <a:off x="4942575" y="3975325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153"/>
            <p:cNvSpPr/>
            <p:nvPr/>
          </p:nvSpPr>
          <p:spPr>
            <a:xfrm>
              <a:off x="2313975" y="3886925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153"/>
            <p:cNvSpPr/>
            <p:nvPr/>
          </p:nvSpPr>
          <p:spPr>
            <a:xfrm>
              <a:off x="2390175" y="3978600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153"/>
            <p:cNvSpPr/>
            <p:nvPr/>
          </p:nvSpPr>
          <p:spPr>
            <a:xfrm>
              <a:off x="2719075" y="4064625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153"/>
            <p:cNvSpPr/>
            <p:nvPr/>
          </p:nvSpPr>
          <p:spPr>
            <a:xfrm>
              <a:off x="2795275" y="4162250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153"/>
            <p:cNvSpPr/>
            <p:nvPr/>
          </p:nvSpPr>
          <p:spPr>
            <a:xfrm>
              <a:off x="2867025" y="4255125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153"/>
            <p:cNvSpPr/>
            <p:nvPr/>
          </p:nvSpPr>
          <p:spPr>
            <a:xfrm>
              <a:off x="2458625" y="4153625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153"/>
            <p:cNvSpPr/>
            <p:nvPr/>
          </p:nvSpPr>
          <p:spPr>
            <a:xfrm>
              <a:off x="2498800" y="4227725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153"/>
            <p:cNvSpPr/>
            <p:nvPr/>
          </p:nvSpPr>
          <p:spPr>
            <a:xfrm>
              <a:off x="2556550" y="426792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153"/>
            <p:cNvSpPr/>
            <p:nvPr/>
          </p:nvSpPr>
          <p:spPr>
            <a:xfrm>
              <a:off x="1712100" y="4247675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153"/>
            <p:cNvSpPr/>
            <p:nvPr/>
          </p:nvSpPr>
          <p:spPr>
            <a:xfrm>
              <a:off x="1756750" y="4325650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153"/>
            <p:cNvSpPr/>
            <p:nvPr/>
          </p:nvSpPr>
          <p:spPr>
            <a:xfrm>
              <a:off x="1776100" y="44185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153"/>
            <p:cNvSpPr/>
            <p:nvPr/>
          </p:nvSpPr>
          <p:spPr>
            <a:xfrm>
              <a:off x="5250050" y="4100925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153"/>
            <p:cNvSpPr/>
            <p:nvPr/>
          </p:nvSpPr>
          <p:spPr>
            <a:xfrm>
              <a:off x="5325950" y="4152725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153"/>
            <p:cNvSpPr/>
            <p:nvPr/>
          </p:nvSpPr>
          <p:spPr>
            <a:xfrm>
              <a:off x="5384300" y="4221775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153"/>
            <p:cNvSpPr/>
            <p:nvPr/>
          </p:nvSpPr>
          <p:spPr>
            <a:xfrm>
              <a:off x="5431625" y="4280125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89" name="Google Shape;4789;p153"/>
          <p:cNvSpPr txBox="1"/>
          <p:nvPr>
            <p:ph hasCustomPrompt="1" type="title"/>
          </p:nvPr>
        </p:nvSpPr>
        <p:spPr>
          <a:xfrm>
            <a:off x="2139150" y="1461525"/>
            <a:ext cx="4865700" cy="1542300"/>
          </a:xfrm>
          <a:prstGeom prst="rect">
            <a:avLst/>
          </a:prstGeom>
          <a:solidFill>
            <a:schemeClr val="dk1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600"/>
              <a:buNone/>
              <a:defRPr sz="96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790" name="Google Shape;4790;p153"/>
          <p:cNvSpPr txBox="1"/>
          <p:nvPr>
            <p:ph idx="1" type="subTitle"/>
          </p:nvPr>
        </p:nvSpPr>
        <p:spPr>
          <a:xfrm>
            <a:off x="2139150" y="3184875"/>
            <a:ext cx="48657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791" name="Google Shape;4791;p153"/>
          <p:cNvSpPr/>
          <p:nvPr/>
        </p:nvSpPr>
        <p:spPr>
          <a:xfrm rot="6044613">
            <a:off x="-4776191" y="1211029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2" name="Google Shape;4792;p153"/>
          <p:cNvSpPr/>
          <p:nvPr/>
        </p:nvSpPr>
        <p:spPr>
          <a:xfrm rot="-4755387">
            <a:off x="5771059" y="1063454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chemeClr val="lt2">
                <a:alpha val="18000"/>
              </a:scheme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dk1"/>
        </a:solidFill>
      </p:bgPr>
    </p:bg>
    <p:spTree>
      <p:nvGrpSpPr>
        <p:cNvPr id="4793" name="Shape 47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4794" name="Shape 4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5" name="Google Shape;4795;p155"/>
          <p:cNvGrpSpPr/>
          <p:nvPr/>
        </p:nvGrpSpPr>
        <p:grpSpPr>
          <a:xfrm>
            <a:off x="104" y="4134693"/>
            <a:ext cx="9144103" cy="1542357"/>
            <a:chOff x="237825" y="3601175"/>
            <a:chExt cx="7078575" cy="1282625"/>
          </a:xfrm>
        </p:grpSpPr>
        <p:sp>
          <p:nvSpPr>
            <p:cNvPr id="4796" name="Google Shape;4796;p155"/>
            <p:cNvSpPr/>
            <p:nvPr/>
          </p:nvSpPr>
          <p:spPr>
            <a:xfrm>
              <a:off x="1853500" y="371040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155"/>
            <p:cNvSpPr/>
            <p:nvPr/>
          </p:nvSpPr>
          <p:spPr>
            <a:xfrm>
              <a:off x="2832475" y="4101825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155"/>
            <p:cNvSpPr/>
            <p:nvPr/>
          </p:nvSpPr>
          <p:spPr>
            <a:xfrm>
              <a:off x="1943375" y="4082775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155"/>
            <p:cNvSpPr/>
            <p:nvPr/>
          </p:nvSpPr>
          <p:spPr>
            <a:xfrm>
              <a:off x="2975350" y="4220600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155"/>
            <p:cNvSpPr/>
            <p:nvPr/>
          </p:nvSpPr>
          <p:spPr>
            <a:xfrm>
              <a:off x="3125675" y="4321800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155"/>
            <p:cNvSpPr/>
            <p:nvPr/>
          </p:nvSpPr>
          <p:spPr>
            <a:xfrm>
              <a:off x="2001425" y="41804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155"/>
            <p:cNvSpPr/>
            <p:nvPr/>
          </p:nvSpPr>
          <p:spPr>
            <a:xfrm>
              <a:off x="2078825" y="44700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155"/>
            <p:cNvSpPr/>
            <p:nvPr/>
          </p:nvSpPr>
          <p:spPr>
            <a:xfrm>
              <a:off x="2185075" y="4652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155"/>
            <p:cNvSpPr/>
            <p:nvPr/>
          </p:nvSpPr>
          <p:spPr>
            <a:xfrm>
              <a:off x="5599500" y="3601175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155"/>
            <p:cNvSpPr/>
            <p:nvPr/>
          </p:nvSpPr>
          <p:spPr>
            <a:xfrm>
              <a:off x="5695950" y="3885725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155"/>
            <p:cNvSpPr/>
            <p:nvPr/>
          </p:nvSpPr>
          <p:spPr>
            <a:xfrm>
              <a:off x="5786125" y="4291725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155"/>
            <p:cNvSpPr/>
            <p:nvPr/>
          </p:nvSpPr>
          <p:spPr>
            <a:xfrm>
              <a:off x="5852200" y="4417625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155"/>
            <p:cNvSpPr/>
            <p:nvPr/>
          </p:nvSpPr>
          <p:spPr>
            <a:xfrm>
              <a:off x="6037050" y="4450675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155"/>
            <p:cNvSpPr/>
            <p:nvPr/>
          </p:nvSpPr>
          <p:spPr>
            <a:xfrm>
              <a:off x="6648150" y="4230400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155"/>
            <p:cNvSpPr/>
            <p:nvPr/>
          </p:nvSpPr>
          <p:spPr>
            <a:xfrm>
              <a:off x="6742800" y="4406925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155"/>
            <p:cNvSpPr/>
            <p:nvPr/>
          </p:nvSpPr>
          <p:spPr>
            <a:xfrm>
              <a:off x="6830900" y="4516450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155"/>
            <p:cNvSpPr/>
            <p:nvPr/>
          </p:nvSpPr>
          <p:spPr>
            <a:xfrm>
              <a:off x="6882700" y="4595925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155"/>
            <p:cNvSpPr/>
            <p:nvPr/>
          </p:nvSpPr>
          <p:spPr>
            <a:xfrm>
              <a:off x="6928225" y="4713800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155"/>
            <p:cNvSpPr/>
            <p:nvPr/>
          </p:nvSpPr>
          <p:spPr>
            <a:xfrm>
              <a:off x="5657250" y="3748500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155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155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155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155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155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155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155"/>
            <p:cNvSpPr/>
            <p:nvPr/>
          </p:nvSpPr>
          <p:spPr>
            <a:xfrm>
              <a:off x="3228375" y="4404550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155"/>
            <p:cNvSpPr/>
            <p:nvPr/>
          </p:nvSpPr>
          <p:spPr>
            <a:xfrm>
              <a:off x="3351000" y="4495625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155"/>
            <p:cNvSpPr/>
            <p:nvPr/>
          </p:nvSpPr>
          <p:spPr>
            <a:xfrm>
              <a:off x="3461725" y="4556950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155"/>
            <p:cNvSpPr/>
            <p:nvPr/>
          </p:nvSpPr>
          <p:spPr>
            <a:xfrm>
              <a:off x="3644800" y="4670650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155"/>
            <p:cNvSpPr/>
            <p:nvPr/>
          </p:nvSpPr>
          <p:spPr>
            <a:xfrm>
              <a:off x="3750450" y="4762925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155"/>
            <p:cNvSpPr/>
            <p:nvPr/>
          </p:nvSpPr>
          <p:spPr>
            <a:xfrm>
              <a:off x="900100" y="3947050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155"/>
            <p:cNvSpPr/>
            <p:nvPr/>
          </p:nvSpPr>
          <p:spPr>
            <a:xfrm>
              <a:off x="976900" y="3971450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155"/>
            <p:cNvSpPr/>
            <p:nvPr/>
          </p:nvSpPr>
          <p:spPr>
            <a:xfrm>
              <a:off x="1056075" y="4125350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155"/>
            <p:cNvSpPr/>
            <p:nvPr/>
          </p:nvSpPr>
          <p:spPr>
            <a:xfrm>
              <a:off x="1102200" y="418577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155"/>
            <p:cNvSpPr/>
            <p:nvPr/>
          </p:nvSpPr>
          <p:spPr>
            <a:xfrm>
              <a:off x="1381700" y="4431625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155"/>
            <p:cNvSpPr/>
            <p:nvPr/>
          </p:nvSpPr>
          <p:spPr>
            <a:xfrm>
              <a:off x="1459400" y="44840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155"/>
            <p:cNvSpPr/>
            <p:nvPr/>
          </p:nvSpPr>
          <p:spPr>
            <a:xfrm>
              <a:off x="4770225" y="380090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155"/>
            <p:cNvSpPr/>
            <p:nvPr/>
          </p:nvSpPr>
          <p:spPr>
            <a:xfrm>
              <a:off x="4861600" y="386520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155"/>
            <p:cNvSpPr/>
            <p:nvPr/>
          </p:nvSpPr>
          <p:spPr>
            <a:xfrm>
              <a:off x="4919950" y="3919650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155"/>
            <p:cNvSpPr/>
            <p:nvPr/>
          </p:nvSpPr>
          <p:spPr>
            <a:xfrm>
              <a:off x="4942575" y="3975325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155"/>
            <p:cNvSpPr/>
            <p:nvPr/>
          </p:nvSpPr>
          <p:spPr>
            <a:xfrm>
              <a:off x="2313975" y="3886925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155"/>
            <p:cNvSpPr/>
            <p:nvPr/>
          </p:nvSpPr>
          <p:spPr>
            <a:xfrm>
              <a:off x="2390175" y="3978600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155"/>
            <p:cNvSpPr/>
            <p:nvPr/>
          </p:nvSpPr>
          <p:spPr>
            <a:xfrm>
              <a:off x="2719075" y="4064625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155"/>
            <p:cNvSpPr/>
            <p:nvPr/>
          </p:nvSpPr>
          <p:spPr>
            <a:xfrm>
              <a:off x="2795275" y="4162250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155"/>
            <p:cNvSpPr/>
            <p:nvPr/>
          </p:nvSpPr>
          <p:spPr>
            <a:xfrm>
              <a:off x="2867025" y="4255125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155"/>
            <p:cNvSpPr/>
            <p:nvPr/>
          </p:nvSpPr>
          <p:spPr>
            <a:xfrm>
              <a:off x="2458625" y="4153625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155"/>
            <p:cNvSpPr/>
            <p:nvPr/>
          </p:nvSpPr>
          <p:spPr>
            <a:xfrm>
              <a:off x="2498800" y="4227725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155"/>
            <p:cNvSpPr/>
            <p:nvPr/>
          </p:nvSpPr>
          <p:spPr>
            <a:xfrm>
              <a:off x="2556550" y="426792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155"/>
            <p:cNvSpPr/>
            <p:nvPr/>
          </p:nvSpPr>
          <p:spPr>
            <a:xfrm>
              <a:off x="1712100" y="4247675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155"/>
            <p:cNvSpPr/>
            <p:nvPr/>
          </p:nvSpPr>
          <p:spPr>
            <a:xfrm>
              <a:off x="1756750" y="4325650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155"/>
            <p:cNvSpPr/>
            <p:nvPr/>
          </p:nvSpPr>
          <p:spPr>
            <a:xfrm>
              <a:off x="1776100" y="44185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155"/>
            <p:cNvSpPr/>
            <p:nvPr/>
          </p:nvSpPr>
          <p:spPr>
            <a:xfrm>
              <a:off x="5250050" y="4100925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155"/>
            <p:cNvSpPr/>
            <p:nvPr/>
          </p:nvSpPr>
          <p:spPr>
            <a:xfrm>
              <a:off x="5325950" y="4152725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155"/>
            <p:cNvSpPr/>
            <p:nvPr/>
          </p:nvSpPr>
          <p:spPr>
            <a:xfrm>
              <a:off x="5384300" y="4221775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155"/>
            <p:cNvSpPr/>
            <p:nvPr/>
          </p:nvSpPr>
          <p:spPr>
            <a:xfrm>
              <a:off x="5431625" y="4280125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51" name="Google Shape;4851;p155"/>
          <p:cNvSpPr txBox="1"/>
          <p:nvPr>
            <p:ph hasCustomPrompt="1" type="title"/>
          </p:nvPr>
        </p:nvSpPr>
        <p:spPr>
          <a:xfrm>
            <a:off x="869838" y="1608475"/>
            <a:ext cx="912300" cy="954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r>
              <a:t>xx%</a:t>
            </a:r>
          </a:p>
        </p:txBody>
      </p:sp>
      <p:sp>
        <p:nvSpPr>
          <p:cNvPr id="4852" name="Google Shape;4852;p155"/>
          <p:cNvSpPr txBox="1"/>
          <p:nvPr>
            <p:ph idx="1" type="subTitle"/>
          </p:nvPr>
        </p:nvSpPr>
        <p:spPr>
          <a:xfrm>
            <a:off x="1885525" y="1992025"/>
            <a:ext cx="2547000" cy="565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4853" name="Google Shape;4853;p155"/>
          <p:cNvSpPr txBox="1"/>
          <p:nvPr>
            <p:ph idx="2" type="subTitle"/>
          </p:nvPr>
        </p:nvSpPr>
        <p:spPr>
          <a:xfrm>
            <a:off x="1885532" y="1602450"/>
            <a:ext cx="2547000" cy="3924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4854" name="Google Shape;4854;p155"/>
          <p:cNvSpPr txBox="1"/>
          <p:nvPr>
            <p:ph idx="3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4855" name="Google Shape;4855;p155"/>
          <p:cNvSpPr txBox="1"/>
          <p:nvPr>
            <p:ph hasCustomPrompt="1" idx="4" type="title"/>
          </p:nvPr>
        </p:nvSpPr>
        <p:spPr>
          <a:xfrm>
            <a:off x="869850" y="3149361"/>
            <a:ext cx="912300" cy="954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r>
              <a:t>xx%</a:t>
            </a:r>
          </a:p>
        </p:txBody>
      </p:sp>
      <p:sp>
        <p:nvSpPr>
          <p:cNvPr id="4856" name="Google Shape;4856;p155"/>
          <p:cNvSpPr txBox="1"/>
          <p:nvPr>
            <p:ph idx="5" type="subTitle"/>
          </p:nvPr>
        </p:nvSpPr>
        <p:spPr>
          <a:xfrm>
            <a:off x="1885525" y="3521040"/>
            <a:ext cx="2547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4857" name="Google Shape;4857;p155"/>
          <p:cNvSpPr txBox="1"/>
          <p:nvPr>
            <p:ph idx="6" type="subTitle"/>
          </p:nvPr>
        </p:nvSpPr>
        <p:spPr>
          <a:xfrm>
            <a:off x="1885532" y="3141995"/>
            <a:ext cx="2547000" cy="3924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4858" name="Google Shape;4858;p155"/>
          <p:cNvSpPr txBox="1"/>
          <p:nvPr>
            <p:ph hasCustomPrompt="1" idx="7" type="title"/>
          </p:nvPr>
        </p:nvSpPr>
        <p:spPr>
          <a:xfrm>
            <a:off x="4711450" y="1602436"/>
            <a:ext cx="912300" cy="954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r>
              <a:t>xx%</a:t>
            </a:r>
          </a:p>
        </p:txBody>
      </p:sp>
      <p:sp>
        <p:nvSpPr>
          <p:cNvPr id="4859" name="Google Shape;4859;p155"/>
          <p:cNvSpPr txBox="1"/>
          <p:nvPr>
            <p:ph idx="8" type="subTitle"/>
          </p:nvPr>
        </p:nvSpPr>
        <p:spPr>
          <a:xfrm>
            <a:off x="5727150" y="1991258"/>
            <a:ext cx="2547000" cy="568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4860" name="Google Shape;4860;p155"/>
          <p:cNvSpPr txBox="1"/>
          <p:nvPr>
            <p:ph idx="9" type="subTitle"/>
          </p:nvPr>
        </p:nvSpPr>
        <p:spPr>
          <a:xfrm>
            <a:off x="5727157" y="1608825"/>
            <a:ext cx="2547000" cy="394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4861" name="Google Shape;4861;p155"/>
          <p:cNvSpPr txBox="1"/>
          <p:nvPr>
            <p:ph hasCustomPrompt="1" idx="13" type="title"/>
          </p:nvPr>
        </p:nvSpPr>
        <p:spPr>
          <a:xfrm>
            <a:off x="4711450" y="3149361"/>
            <a:ext cx="912300" cy="954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r>
              <a:t>xx%</a:t>
            </a:r>
          </a:p>
        </p:txBody>
      </p:sp>
      <p:sp>
        <p:nvSpPr>
          <p:cNvPr id="4862" name="Google Shape;4862;p155"/>
          <p:cNvSpPr txBox="1"/>
          <p:nvPr>
            <p:ph idx="14" type="subTitle"/>
          </p:nvPr>
        </p:nvSpPr>
        <p:spPr>
          <a:xfrm>
            <a:off x="5727150" y="3521044"/>
            <a:ext cx="2547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4863" name="Google Shape;4863;p155"/>
          <p:cNvSpPr txBox="1"/>
          <p:nvPr>
            <p:ph idx="15" type="subTitle"/>
          </p:nvPr>
        </p:nvSpPr>
        <p:spPr>
          <a:xfrm>
            <a:off x="5727157" y="3142000"/>
            <a:ext cx="2547000" cy="3924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4864" name="Google Shape;4864;p155"/>
          <p:cNvSpPr/>
          <p:nvPr/>
        </p:nvSpPr>
        <p:spPr>
          <a:xfrm rot="6044613">
            <a:off x="-4928591" y="1211029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5" name="Google Shape;4865;p155"/>
          <p:cNvSpPr/>
          <p:nvPr/>
        </p:nvSpPr>
        <p:spPr>
          <a:xfrm rot="-4755387">
            <a:off x="5923459" y="1063454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0">
    <p:spTree>
      <p:nvGrpSpPr>
        <p:cNvPr id="4866" name="Shape 4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7" name="Google Shape;4867;p156"/>
          <p:cNvSpPr txBox="1"/>
          <p:nvPr>
            <p:ph type="title"/>
          </p:nvPr>
        </p:nvSpPr>
        <p:spPr>
          <a:xfrm>
            <a:off x="744425" y="2548075"/>
            <a:ext cx="4029300" cy="633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868" name="Google Shape;4868;p156"/>
          <p:cNvSpPr txBox="1"/>
          <p:nvPr>
            <p:ph hasCustomPrompt="1" idx="2" type="title"/>
          </p:nvPr>
        </p:nvSpPr>
        <p:spPr>
          <a:xfrm>
            <a:off x="2308650" y="1548875"/>
            <a:ext cx="900900" cy="8418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869" name="Google Shape;4869;p156"/>
          <p:cNvSpPr txBox="1"/>
          <p:nvPr>
            <p:ph idx="1" type="subTitle"/>
          </p:nvPr>
        </p:nvSpPr>
        <p:spPr>
          <a:xfrm>
            <a:off x="744428" y="3181500"/>
            <a:ext cx="4029300" cy="37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4870" name="Google Shape;4870;p156"/>
          <p:cNvSpPr/>
          <p:nvPr>
            <p:ph idx="3" type="pic"/>
          </p:nvPr>
        </p:nvSpPr>
        <p:spPr>
          <a:xfrm>
            <a:off x="5155200" y="0"/>
            <a:ext cx="3988800" cy="51435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grpSp>
        <p:nvGrpSpPr>
          <p:cNvPr id="4871" name="Google Shape;4871;p156"/>
          <p:cNvGrpSpPr/>
          <p:nvPr/>
        </p:nvGrpSpPr>
        <p:grpSpPr>
          <a:xfrm>
            <a:off x="2488989" y="4380008"/>
            <a:ext cx="2126200" cy="763500"/>
            <a:chOff x="2865363" y="1504100"/>
            <a:chExt cx="2126200" cy="763500"/>
          </a:xfrm>
        </p:grpSpPr>
        <p:sp>
          <p:nvSpPr>
            <p:cNvPr id="4872" name="Google Shape;4872;p156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156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156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156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156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156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156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156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80" name="Google Shape;4880;p156"/>
          <p:cNvGrpSpPr/>
          <p:nvPr/>
        </p:nvGrpSpPr>
        <p:grpSpPr>
          <a:xfrm rot="10800000">
            <a:off x="-12" y="0"/>
            <a:ext cx="2126200" cy="763500"/>
            <a:chOff x="2865363" y="1504100"/>
            <a:chExt cx="2126200" cy="763500"/>
          </a:xfrm>
        </p:grpSpPr>
        <p:sp>
          <p:nvSpPr>
            <p:cNvPr id="4881" name="Google Shape;4881;p156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156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156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156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156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156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156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156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indset of the Day and ʻŌlelo Noʻeau">
  <p:cSld name="BLANK_1_1">
    <p:spTree>
      <p:nvGrpSpPr>
        <p:cNvPr id="4889" name="Shape 4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0" name="Google Shape;4890;p157"/>
          <p:cNvSpPr txBox="1"/>
          <p:nvPr/>
        </p:nvSpPr>
        <p:spPr>
          <a:xfrm>
            <a:off x="0" y="1129400"/>
            <a:ext cx="9144000" cy="839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/>
          </a:p>
        </p:txBody>
      </p:sp>
      <p:grpSp>
        <p:nvGrpSpPr>
          <p:cNvPr id="4891" name="Google Shape;4891;p157"/>
          <p:cNvGrpSpPr/>
          <p:nvPr/>
        </p:nvGrpSpPr>
        <p:grpSpPr>
          <a:xfrm rot="10800000">
            <a:off x="32888" y="-13370"/>
            <a:ext cx="9102340" cy="1414094"/>
            <a:chOff x="270713" y="1003450"/>
            <a:chExt cx="7078575" cy="1282625"/>
          </a:xfrm>
        </p:grpSpPr>
        <p:sp>
          <p:nvSpPr>
            <p:cNvPr id="4892" name="Google Shape;4892;p157"/>
            <p:cNvSpPr/>
            <p:nvPr/>
          </p:nvSpPr>
          <p:spPr>
            <a:xfrm>
              <a:off x="1886388" y="1112675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157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157"/>
            <p:cNvSpPr/>
            <p:nvPr/>
          </p:nvSpPr>
          <p:spPr>
            <a:xfrm>
              <a:off x="1976263" y="1485050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157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157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157"/>
            <p:cNvSpPr/>
            <p:nvPr/>
          </p:nvSpPr>
          <p:spPr>
            <a:xfrm>
              <a:off x="2034313" y="1582675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157"/>
            <p:cNvSpPr/>
            <p:nvPr/>
          </p:nvSpPr>
          <p:spPr>
            <a:xfrm>
              <a:off x="2111713" y="1872300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157"/>
            <p:cNvSpPr/>
            <p:nvPr/>
          </p:nvSpPr>
          <p:spPr>
            <a:xfrm>
              <a:off x="2217963" y="2055050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157"/>
            <p:cNvSpPr/>
            <p:nvPr/>
          </p:nvSpPr>
          <p:spPr>
            <a:xfrm>
              <a:off x="5632388" y="1003450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157"/>
            <p:cNvSpPr/>
            <p:nvPr/>
          </p:nvSpPr>
          <p:spPr>
            <a:xfrm>
              <a:off x="5728838" y="1288000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157"/>
            <p:cNvSpPr/>
            <p:nvPr/>
          </p:nvSpPr>
          <p:spPr>
            <a:xfrm>
              <a:off x="5819013" y="1694000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157"/>
            <p:cNvSpPr/>
            <p:nvPr/>
          </p:nvSpPr>
          <p:spPr>
            <a:xfrm>
              <a:off x="5885088" y="1819900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157"/>
            <p:cNvSpPr/>
            <p:nvPr/>
          </p:nvSpPr>
          <p:spPr>
            <a:xfrm>
              <a:off x="6069938" y="1852950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157"/>
            <p:cNvSpPr/>
            <p:nvPr/>
          </p:nvSpPr>
          <p:spPr>
            <a:xfrm>
              <a:off x="6681038" y="1632675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157"/>
            <p:cNvSpPr/>
            <p:nvPr/>
          </p:nvSpPr>
          <p:spPr>
            <a:xfrm>
              <a:off x="6775688" y="1809200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157"/>
            <p:cNvSpPr/>
            <p:nvPr/>
          </p:nvSpPr>
          <p:spPr>
            <a:xfrm>
              <a:off x="6863788" y="1918725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157"/>
            <p:cNvSpPr/>
            <p:nvPr/>
          </p:nvSpPr>
          <p:spPr>
            <a:xfrm>
              <a:off x="6915588" y="1998200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157"/>
            <p:cNvSpPr/>
            <p:nvPr/>
          </p:nvSpPr>
          <p:spPr>
            <a:xfrm>
              <a:off x="6961113" y="2116075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157"/>
            <p:cNvSpPr/>
            <p:nvPr/>
          </p:nvSpPr>
          <p:spPr>
            <a:xfrm>
              <a:off x="5690138" y="1150775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157"/>
            <p:cNvSpPr/>
            <p:nvPr/>
          </p:nvSpPr>
          <p:spPr>
            <a:xfrm>
              <a:off x="271013" y="12585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157"/>
            <p:cNvSpPr/>
            <p:nvPr/>
          </p:nvSpPr>
          <p:spPr>
            <a:xfrm>
              <a:off x="271013" y="1380875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157"/>
            <p:cNvSpPr/>
            <p:nvPr/>
          </p:nvSpPr>
          <p:spPr>
            <a:xfrm>
              <a:off x="270713" y="15294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157"/>
            <p:cNvSpPr/>
            <p:nvPr/>
          </p:nvSpPr>
          <p:spPr>
            <a:xfrm>
              <a:off x="271013" y="1708875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157"/>
            <p:cNvSpPr/>
            <p:nvPr/>
          </p:nvSpPr>
          <p:spPr>
            <a:xfrm>
              <a:off x="330238" y="1879450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157"/>
            <p:cNvSpPr/>
            <p:nvPr/>
          </p:nvSpPr>
          <p:spPr>
            <a:xfrm>
              <a:off x="475188" y="2067275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157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157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157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157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157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157"/>
            <p:cNvSpPr/>
            <p:nvPr/>
          </p:nvSpPr>
          <p:spPr>
            <a:xfrm>
              <a:off x="932988" y="1349325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157"/>
            <p:cNvSpPr/>
            <p:nvPr/>
          </p:nvSpPr>
          <p:spPr>
            <a:xfrm>
              <a:off x="1009788" y="1373725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157"/>
            <p:cNvSpPr/>
            <p:nvPr/>
          </p:nvSpPr>
          <p:spPr>
            <a:xfrm>
              <a:off x="1088963" y="1527625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157"/>
            <p:cNvSpPr/>
            <p:nvPr/>
          </p:nvSpPr>
          <p:spPr>
            <a:xfrm>
              <a:off x="1135088" y="1588050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157"/>
            <p:cNvSpPr/>
            <p:nvPr/>
          </p:nvSpPr>
          <p:spPr>
            <a:xfrm>
              <a:off x="1414588" y="1833900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157"/>
            <p:cNvSpPr/>
            <p:nvPr/>
          </p:nvSpPr>
          <p:spPr>
            <a:xfrm>
              <a:off x="1492288" y="1886300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157"/>
            <p:cNvSpPr/>
            <p:nvPr/>
          </p:nvSpPr>
          <p:spPr>
            <a:xfrm>
              <a:off x="4803113" y="1203175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157"/>
            <p:cNvSpPr/>
            <p:nvPr/>
          </p:nvSpPr>
          <p:spPr>
            <a:xfrm>
              <a:off x="4894488" y="1267475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157"/>
            <p:cNvSpPr/>
            <p:nvPr/>
          </p:nvSpPr>
          <p:spPr>
            <a:xfrm>
              <a:off x="4952838" y="1321925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157"/>
            <p:cNvSpPr/>
            <p:nvPr/>
          </p:nvSpPr>
          <p:spPr>
            <a:xfrm>
              <a:off x="4975463" y="1377600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157"/>
            <p:cNvSpPr/>
            <p:nvPr/>
          </p:nvSpPr>
          <p:spPr>
            <a:xfrm>
              <a:off x="2346863" y="1289200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157"/>
            <p:cNvSpPr/>
            <p:nvPr/>
          </p:nvSpPr>
          <p:spPr>
            <a:xfrm>
              <a:off x="2423063" y="13808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157"/>
            <p:cNvSpPr/>
            <p:nvPr/>
          </p:nvSpPr>
          <p:spPr>
            <a:xfrm>
              <a:off x="2751963" y="146690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157"/>
            <p:cNvSpPr/>
            <p:nvPr/>
          </p:nvSpPr>
          <p:spPr>
            <a:xfrm>
              <a:off x="2828163" y="1564525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157"/>
            <p:cNvSpPr/>
            <p:nvPr/>
          </p:nvSpPr>
          <p:spPr>
            <a:xfrm>
              <a:off x="2899913" y="1657400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157"/>
            <p:cNvSpPr/>
            <p:nvPr/>
          </p:nvSpPr>
          <p:spPr>
            <a:xfrm>
              <a:off x="2491513" y="155590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157"/>
            <p:cNvSpPr/>
            <p:nvPr/>
          </p:nvSpPr>
          <p:spPr>
            <a:xfrm>
              <a:off x="2531688" y="1630000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157"/>
            <p:cNvSpPr/>
            <p:nvPr/>
          </p:nvSpPr>
          <p:spPr>
            <a:xfrm>
              <a:off x="2589438" y="1670200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157"/>
            <p:cNvSpPr/>
            <p:nvPr/>
          </p:nvSpPr>
          <p:spPr>
            <a:xfrm>
              <a:off x="1744988" y="1649950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157"/>
            <p:cNvSpPr/>
            <p:nvPr/>
          </p:nvSpPr>
          <p:spPr>
            <a:xfrm>
              <a:off x="1789638" y="1727925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157"/>
            <p:cNvSpPr/>
            <p:nvPr/>
          </p:nvSpPr>
          <p:spPr>
            <a:xfrm>
              <a:off x="1808988" y="1820800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157"/>
            <p:cNvSpPr/>
            <p:nvPr/>
          </p:nvSpPr>
          <p:spPr>
            <a:xfrm>
              <a:off x="5282938" y="1503200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157"/>
            <p:cNvSpPr/>
            <p:nvPr/>
          </p:nvSpPr>
          <p:spPr>
            <a:xfrm>
              <a:off x="5358838" y="1555000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157"/>
            <p:cNvSpPr/>
            <p:nvPr/>
          </p:nvSpPr>
          <p:spPr>
            <a:xfrm>
              <a:off x="5417188" y="1624050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157"/>
            <p:cNvSpPr/>
            <p:nvPr/>
          </p:nvSpPr>
          <p:spPr>
            <a:xfrm>
              <a:off x="5464513" y="1682400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47" name="Google Shape;4947;p157"/>
          <p:cNvSpPr/>
          <p:nvPr/>
        </p:nvSpPr>
        <p:spPr>
          <a:xfrm flipH="1" rot="-136947">
            <a:off x="-1029640" y="3909493"/>
            <a:ext cx="10673341" cy="4492897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8" name="Google Shape;4948;p157"/>
          <p:cNvSpPr txBox="1"/>
          <p:nvPr>
            <p:ph type="title"/>
          </p:nvPr>
        </p:nvSpPr>
        <p:spPr>
          <a:xfrm>
            <a:off x="0" y="1138850"/>
            <a:ext cx="9144000" cy="766200"/>
          </a:xfrm>
          <a:prstGeom prst="rect">
            <a:avLst/>
          </a:prstGeom>
          <a:solidFill>
            <a:schemeClr val="lt1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4949" name="Google Shape;4949;p157"/>
          <p:cNvSpPr txBox="1"/>
          <p:nvPr>
            <p:ph idx="1" type="body"/>
          </p:nvPr>
        </p:nvSpPr>
        <p:spPr>
          <a:xfrm>
            <a:off x="586050" y="2091350"/>
            <a:ext cx="7971900" cy="133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76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17"/>
          <p:cNvSpPr txBox="1"/>
          <p:nvPr>
            <p:ph type="title"/>
          </p:nvPr>
        </p:nvSpPr>
        <p:spPr>
          <a:xfrm>
            <a:off x="623888" y="1282304"/>
            <a:ext cx="7886700" cy="2139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78" name="Google Shape;78;p17"/>
          <p:cNvSpPr txBox="1"/>
          <p:nvPr>
            <p:ph idx="1" type="body"/>
          </p:nvPr>
        </p:nvSpPr>
        <p:spPr>
          <a:xfrm>
            <a:off x="623888" y="3442097"/>
            <a:ext cx="7886700" cy="11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79" name="Google Shape;79;p17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80" name="Google Shape;80;p17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81" name="Google Shape;81;p17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_1">
    <p:spTree>
      <p:nvGrpSpPr>
        <p:cNvPr id="4950" name="Shape 4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1" name="Google Shape;4951;p158"/>
          <p:cNvSpPr txBox="1"/>
          <p:nvPr>
            <p:ph idx="1" type="subTitle"/>
          </p:nvPr>
        </p:nvSpPr>
        <p:spPr>
          <a:xfrm>
            <a:off x="1226400" y="1511300"/>
            <a:ext cx="6691200" cy="1478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/>
        </p:txBody>
      </p:sp>
      <p:grpSp>
        <p:nvGrpSpPr>
          <p:cNvPr id="4952" name="Google Shape;4952;p158"/>
          <p:cNvGrpSpPr/>
          <p:nvPr/>
        </p:nvGrpSpPr>
        <p:grpSpPr>
          <a:xfrm rot="10800000">
            <a:off x="32888" y="-13370"/>
            <a:ext cx="9102340" cy="1414094"/>
            <a:chOff x="270713" y="1003450"/>
            <a:chExt cx="7078575" cy="1282625"/>
          </a:xfrm>
        </p:grpSpPr>
        <p:sp>
          <p:nvSpPr>
            <p:cNvPr id="4953" name="Google Shape;4953;p158"/>
            <p:cNvSpPr/>
            <p:nvPr/>
          </p:nvSpPr>
          <p:spPr>
            <a:xfrm>
              <a:off x="1886388" y="1112675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158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158"/>
            <p:cNvSpPr/>
            <p:nvPr/>
          </p:nvSpPr>
          <p:spPr>
            <a:xfrm>
              <a:off x="1976263" y="1485050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158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158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158"/>
            <p:cNvSpPr/>
            <p:nvPr/>
          </p:nvSpPr>
          <p:spPr>
            <a:xfrm>
              <a:off x="2034313" y="1582675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158"/>
            <p:cNvSpPr/>
            <p:nvPr/>
          </p:nvSpPr>
          <p:spPr>
            <a:xfrm>
              <a:off x="2111713" y="1872300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158"/>
            <p:cNvSpPr/>
            <p:nvPr/>
          </p:nvSpPr>
          <p:spPr>
            <a:xfrm>
              <a:off x="2217963" y="2055050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158"/>
            <p:cNvSpPr/>
            <p:nvPr/>
          </p:nvSpPr>
          <p:spPr>
            <a:xfrm>
              <a:off x="5632388" y="1003450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158"/>
            <p:cNvSpPr/>
            <p:nvPr/>
          </p:nvSpPr>
          <p:spPr>
            <a:xfrm>
              <a:off x="5728838" y="1288000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158"/>
            <p:cNvSpPr/>
            <p:nvPr/>
          </p:nvSpPr>
          <p:spPr>
            <a:xfrm>
              <a:off x="5819013" y="1694000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158"/>
            <p:cNvSpPr/>
            <p:nvPr/>
          </p:nvSpPr>
          <p:spPr>
            <a:xfrm>
              <a:off x="5885088" y="1819900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158"/>
            <p:cNvSpPr/>
            <p:nvPr/>
          </p:nvSpPr>
          <p:spPr>
            <a:xfrm>
              <a:off x="6069938" y="1852950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158"/>
            <p:cNvSpPr/>
            <p:nvPr/>
          </p:nvSpPr>
          <p:spPr>
            <a:xfrm>
              <a:off x="6681038" y="1632675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158"/>
            <p:cNvSpPr/>
            <p:nvPr/>
          </p:nvSpPr>
          <p:spPr>
            <a:xfrm>
              <a:off x="6775688" y="1809200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158"/>
            <p:cNvSpPr/>
            <p:nvPr/>
          </p:nvSpPr>
          <p:spPr>
            <a:xfrm>
              <a:off x="6863788" y="1918725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158"/>
            <p:cNvSpPr/>
            <p:nvPr/>
          </p:nvSpPr>
          <p:spPr>
            <a:xfrm>
              <a:off x="6915588" y="1998200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158"/>
            <p:cNvSpPr/>
            <p:nvPr/>
          </p:nvSpPr>
          <p:spPr>
            <a:xfrm>
              <a:off x="6961113" y="2116075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158"/>
            <p:cNvSpPr/>
            <p:nvPr/>
          </p:nvSpPr>
          <p:spPr>
            <a:xfrm>
              <a:off x="5690138" y="1150775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158"/>
            <p:cNvSpPr/>
            <p:nvPr/>
          </p:nvSpPr>
          <p:spPr>
            <a:xfrm>
              <a:off x="271013" y="12585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158"/>
            <p:cNvSpPr/>
            <p:nvPr/>
          </p:nvSpPr>
          <p:spPr>
            <a:xfrm>
              <a:off x="271013" y="1380875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158"/>
            <p:cNvSpPr/>
            <p:nvPr/>
          </p:nvSpPr>
          <p:spPr>
            <a:xfrm>
              <a:off x="270713" y="15294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158"/>
            <p:cNvSpPr/>
            <p:nvPr/>
          </p:nvSpPr>
          <p:spPr>
            <a:xfrm>
              <a:off x="271013" y="1708875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158"/>
            <p:cNvSpPr/>
            <p:nvPr/>
          </p:nvSpPr>
          <p:spPr>
            <a:xfrm>
              <a:off x="330238" y="1879450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158"/>
            <p:cNvSpPr/>
            <p:nvPr/>
          </p:nvSpPr>
          <p:spPr>
            <a:xfrm>
              <a:off x="475188" y="2067275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158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158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158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158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158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158"/>
            <p:cNvSpPr/>
            <p:nvPr/>
          </p:nvSpPr>
          <p:spPr>
            <a:xfrm>
              <a:off x="932988" y="1349325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158"/>
            <p:cNvSpPr/>
            <p:nvPr/>
          </p:nvSpPr>
          <p:spPr>
            <a:xfrm>
              <a:off x="1009788" y="1373725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158"/>
            <p:cNvSpPr/>
            <p:nvPr/>
          </p:nvSpPr>
          <p:spPr>
            <a:xfrm>
              <a:off x="1088963" y="1527625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158"/>
            <p:cNvSpPr/>
            <p:nvPr/>
          </p:nvSpPr>
          <p:spPr>
            <a:xfrm>
              <a:off x="1135088" y="1588050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158"/>
            <p:cNvSpPr/>
            <p:nvPr/>
          </p:nvSpPr>
          <p:spPr>
            <a:xfrm>
              <a:off x="1414588" y="1833900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158"/>
            <p:cNvSpPr/>
            <p:nvPr/>
          </p:nvSpPr>
          <p:spPr>
            <a:xfrm>
              <a:off x="1492288" y="1886300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158"/>
            <p:cNvSpPr/>
            <p:nvPr/>
          </p:nvSpPr>
          <p:spPr>
            <a:xfrm>
              <a:off x="4803113" y="1203175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158"/>
            <p:cNvSpPr/>
            <p:nvPr/>
          </p:nvSpPr>
          <p:spPr>
            <a:xfrm>
              <a:off x="4894488" y="1267475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158"/>
            <p:cNvSpPr/>
            <p:nvPr/>
          </p:nvSpPr>
          <p:spPr>
            <a:xfrm>
              <a:off x="4952838" y="1321925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158"/>
            <p:cNvSpPr/>
            <p:nvPr/>
          </p:nvSpPr>
          <p:spPr>
            <a:xfrm>
              <a:off x="4975463" y="1377600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158"/>
            <p:cNvSpPr/>
            <p:nvPr/>
          </p:nvSpPr>
          <p:spPr>
            <a:xfrm>
              <a:off x="2346863" y="1289200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158"/>
            <p:cNvSpPr/>
            <p:nvPr/>
          </p:nvSpPr>
          <p:spPr>
            <a:xfrm>
              <a:off x="2423063" y="13808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158"/>
            <p:cNvSpPr/>
            <p:nvPr/>
          </p:nvSpPr>
          <p:spPr>
            <a:xfrm>
              <a:off x="2751963" y="146690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158"/>
            <p:cNvSpPr/>
            <p:nvPr/>
          </p:nvSpPr>
          <p:spPr>
            <a:xfrm>
              <a:off x="2828163" y="1564525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158"/>
            <p:cNvSpPr/>
            <p:nvPr/>
          </p:nvSpPr>
          <p:spPr>
            <a:xfrm>
              <a:off x="2899913" y="1657400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158"/>
            <p:cNvSpPr/>
            <p:nvPr/>
          </p:nvSpPr>
          <p:spPr>
            <a:xfrm>
              <a:off x="2491513" y="155590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158"/>
            <p:cNvSpPr/>
            <p:nvPr/>
          </p:nvSpPr>
          <p:spPr>
            <a:xfrm>
              <a:off x="2531688" y="1630000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158"/>
            <p:cNvSpPr/>
            <p:nvPr/>
          </p:nvSpPr>
          <p:spPr>
            <a:xfrm>
              <a:off x="2589438" y="1670200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158"/>
            <p:cNvSpPr/>
            <p:nvPr/>
          </p:nvSpPr>
          <p:spPr>
            <a:xfrm>
              <a:off x="1744988" y="1649950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158"/>
            <p:cNvSpPr/>
            <p:nvPr/>
          </p:nvSpPr>
          <p:spPr>
            <a:xfrm>
              <a:off x="1789638" y="1727925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158"/>
            <p:cNvSpPr/>
            <p:nvPr/>
          </p:nvSpPr>
          <p:spPr>
            <a:xfrm>
              <a:off x="1808988" y="1820800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158"/>
            <p:cNvSpPr/>
            <p:nvPr/>
          </p:nvSpPr>
          <p:spPr>
            <a:xfrm>
              <a:off x="5282938" y="1503200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158"/>
            <p:cNvSpPr/>
            <p:nvPr/>
          </p:nvSpPr>
          <p:spPr>
            <a:xfrm>
              <a:off x="5358838" y="1555000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158"/>
            <p:cNvSpPr/>
            <p:nvPr/>
          </p:nvSpPr>
          <p:spPr>
            <a:xfrm>
              <a:off x="5417188" y="1624050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158"/>
            <p:cNvSpPr/>
            <p:nvPr/>
          </p:nvSpPr>
          <p:spPr>
            <a:xfrm>
              <a:off x="5464513" y="1682400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08" name="Google Shape;5008;p158"/>
          <p:cNvSpPr txBox="1"/>
          <p:nvPr>
            <p:ph type="title"/>
          </p:nvPr>
        </p:nvSpPr>
        <p:spPr>
          <a:xfrm>
            <a:off x="2693850" y="3100275"/>
            <a:ext cx="3756300" cy="5319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5009" name="Google Shape;5009;p158"/>
          <p:cNvSpPr/>
          <p:nvPr/>
        </p:nvSpPr>
        <p:spPr>
          <a:xfrm flipH="1" rot="-136947">
            <a:off x="-1029640" y="3909493"/>
            <a:ext cx="10673341" cy="4492897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4">
    <p:spTree>
      <p:nvGrpSpPr>
        <p:cNvPr id="5010" name="Shape 5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1" name="Google Shape;5011;p159"/>
          <p:cNvSpPr/>
          <p:nvPr/>
        </p:nvSpPr>
        <p:spPr>
          <a:xfrm flipH="1" rot="-6395098">
            <a:off x="2742378" y="980657"/>
            <a:ext cx="12491489" cy="525872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12" name="Google Shape;5012;p159"/>
          <p:cNvGrpSpPr/>
          <p:nvPr/>
        </p:nvGrpSpPr>
        <p:grpSpPr>
          <a:xfrm>
            <a:off x="19974" y="3394625"/>
            <a:ext cx="6439911" cy="1748900"/>
            <a:chOff x="19974" y="3394625"/>
            <a:chExt cx="6439911" cy="1748900"/>
          </a:xfrm>
        </p:grpSpPr>
        <p:sp>
          <p:nvSpPr>
            <p:cNvPr id="5013" name="Google Shape;5013;p159"/>
            <p:cNvSpPr/>
            <p:nvPr/>
          </p:nvSpPr>
          <p:spPr>
            <a:xfrm rot="10800000">
              <a:off x="5073470" y="4529450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159"/>
            <p:cNvSpPr/>
            <p:nvPr/>
          </p:nvSpPr>
          <p:spPr>
            <a:xfrm rot="10800000">
              <a:off x="5284520" y="46288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159"/>
            <p:cNvSpPr/>
            <p:nvPr/>
          </p:nvSpPr>
          <p:spPr>
            <a:xfrm rot="10800000">
              <a:off x="5545270" y="491432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159"/>
            <p:cNvSpPr/>
            <p:nvPr/>
          </p:nvSpPr>
          <p:spPr>
            <a:xfrm rot="10800000">
              <a:off x="5423220" y="47178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159"/>
            <p:cNvSpPr/>
            <p:nvPr/>
          </p:nvSpPr>
          <p:spPr>
            <a:xfrm rot="10800000">
              <a:off x="5619970" y="4987250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159"/>
            <p:cNvSpPr/>
            <p:nvPr/>
          </p:nvSpPr>
          <p:spPr>
            <a:xfrm rot="10800000">
              <a:off x="5718495" y="5086950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159"/>
            <p:cNvSpPr/>
            <p:nvPr/>
          </p:nvSpPr>
          <p:spPr>
            <a:xfrm rot="10800000">
              <a:off x="4938045" y="3656725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159"/>
            <p:cNvSpPr/>
            <p:nvPr/>
          </p:nvSpPr>
          <p:spPr>
            <a:xfrm rot="10800000">
              <a:off x="5023170" y="371387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159"/>
            <p:cNvSpPr/>
            <p:nvPr/>
          </p:nvSpPr>
          <p:spPr>
            <a:xfrm rot="10800000">
              <a:off x="5078545" y="40969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159"/>
            <p:cNvSpPr/>
            <p:nvPr/>
          </p:nvSpPr>
          <p:spPr>
            <a:xfrm rot="10800000">
              <a:off x="5165445" y="4243400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159"/>
            <p:cNvSpPr/>
            <p:nvPr/>
          </p:nvSpPr>
          <p:spPr>
            <a:xfrm rot="10800000">
              <a:off x="5311020" y="3767150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159"/>
            <p:cNvSpPr/>
            <p:nvPr/>
          </p:nvSpPr>
          <p:spPr>
            <a:xfrm rot="10800000">
              <a:off x="5397620" y="3794525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159"/>
            <p:cNvSpPr/>
            <p:nvPr/>
          </p:nvSpPr>
          <p:spPr>
            <a:xfrm rot="10800000">
              <a:off x="5550570" y="33946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159"/>
            <p:cNvSpPr/>
            <p:nvPr/>
          </p:nvSpPr>
          <p:spPr>
            <a:xfrm rot="10800000">
              <a:off x="5632720" y="3439875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159"/>
            <p:cNvSpPr/>
            <p:nvPr/>
          </p:nvSpPr>
          <p:spPr>
            <a:xfrm rot="10800000">
              <a:off x="5677070" y="40509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159"/>
            <p:cNvSpPr/>
            <p:nvPr/>
          </p:nvSpPr>
          <p:spPr>
            <a:xfrm rot="10800000">
              <a:off x="5735995" y="3496425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159"/>
            <p:cNvSpPr/>
            <p:nvPr/>
          </p:nvSpPr>
          <p:spPr>
            <a:xfrm rot="10800000">
              <a:off x="4195695" y="39787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159"/>
            <p:cNvSpPr/>
            <p:nvPr/>
          </p:nvSpPr>
          <p:spPr>
            <a:xfrm rot="10800000">
              <a:off x="4352845" y="4134450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159"/>
            <p:cNvSpPr/>
            <p:nvPr/>
          </p:nvSpPr>
          <p:spPr>
            <a:xfrm rot="10800000">
              <a:off x="4735345" y="4682450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159"/>
            <p:cNvSpPr/>
            <p:nvPr/>
          </p:nvSpPr>
          <p:spPr>
            <a:xfrm rot="10800000">
              <a:off x="4453170" y="423477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159"/>
            <p:cNvSpPr/>
            <p:nvPr/>
          </p:nvSpPr>
          <p:spPr>
            <a:xfrm rot="10800000">
              <a:off x="4802920" y="4790500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159"/>
            <p:cNvSpPr/>
            <p:nvPr/>
          </p:nvSpPr>
          <p:spPr>
            <a:xfrm rot="10800000">
              <a:off x="4513895" y="4304125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159"/>
            <p:cNvSpPr/>
            <p:nvPr/>
          </p:nvSpPr>
          <p:spPr>
            <a:xfrm rot="10800000">
              <a:off x="2956600" y="455622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159"/>
            <p:cNvSpPr/>
            <p:nvPr/>
          </p:nvSpPr>
          <p:spPr>
            <a:xfrm rot="10800000">
              <a:off x="3189675" y="474405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159"/>
            <p:cNvSpPr/>
            <p:nvPr/>
          </p:nvSpPr>
          <p:spPr>
            <a:xfrm rot="10800000">
              <a:off x="3632875" y="400022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159"/>
            <p:cNvSpPr/>
            <p:nvPr/>
          </p:nvSpPr>
          <p:spPr>
            <a:xfrm rot="10800000">
              <a:off x="3741525" y="406272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159"/>
            <p:cNvSpPr/>
            <p:nvPr/>
          </p:nvSpPr>
          <p:spPr>
            <a:xfrm rot="10800000">
              <a:off x="3778425" y="4128800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159"/>
            <p:cNvSpPr/>
            <p:nvPr/>
          </p:nvSpPr>
          <p:spPr>
            <a:xfrm rot="10800000">
              <a:off x="4256475" y="495122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159"/>
            <p:cNvSpPr/>
            <p:nvPr/>
          </p:nvSpPr>
          <p:spPr>
            <a:xfrm rot="10800000">
              <a:off x="34225" y="440682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159"/>
            <p:cNvSpPr/>
            <p:nvPr/>
          </p:nvSpPr>
          <p:spPr>
            <a:xfrm rot="10800000">
              <a:off x="177100" y="4523800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159"/>
            <p:cNvSpPr/>
            <p:nvPr/>
          </p:nvSpPr>
          <p:spPr>
            <a:xfrm rot="10800000">
              <a:off x="327700" y="4600300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159"/>
            <p:cNvSpPr/>
            <p:nvPr/>
          </p:nvSpPr>
          <p:spPr>
            <a:xfrm rot="10800000">
              <a:off x="432175" y="4661600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159"/>
            <p:cNvSpPr/>
            <p:nvPr/>
          </p:nvSpPr>
          <p:spPr>
            <a:xfrm rot="10800000">
              <a:off x="554825" y="4758950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159"/>
            <p:cNvSpPr/>
            <p:nvPr/>
          </p:nvSpPr>
          <p:spPr>
            <a:xfrm rot="10800000">
              <a:off x="666450" y="4821150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159"/>
            <p:cNvSpPr/>
            <p:nvPr/>
          </p:nvSpPr>
          <p:spPr>
            <a:xfrm rot="10800000">
              <a:off x="847725" y="49312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159"/>
            <p:cNvSpPr/>
            <p:nvPr/>
          </p:nvSpPr>
          <p:spPr>
            <a:xfrm rot="10800000">
              <a:off x="952500" y="5030100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159"/>
            <p:cNvSpPr/>
            <p:nvPr/>
          </p:nvSpPr>
          <p:spPr>
            <a:xfrm rot="10800000">
              <a:off x="3816825" y="4199050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159"/>
            <p:cNvSpPr/>
            <p:nvPr/>
          </p:nvSpPr>
          <p:spPr>
            <a:xfrm rot="10037047">
              <a:off x="5646867" y="3717507"/>
              <a:ext cx="716721" cy="954828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159"/>
            <p:cNvSpPr/>
            <p:nvPr/>
          </p:nvSpPr>
          <p:spPr>
            <a:xfrm rot="10037047">
              <a:off x="6046154" y="3758710"/>
              <a:ext cx="188411" cy="39797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159"/>
            <p:cNvSpPr/>
            <p:nvPr/>
          </p:nvSpPr>
          <p:spPr>
            <a:xfrm rot="10037047">
              <a:off x="6120170" y="3930612"/>
              <a:ext cx="75919" cy="144089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159"/>
            <p:cNvSpPr/>
            <p:nvPr/>
          </p:nvSpPr>
          <p:spPr>
            <a:xfrm rot="10037047">
              <a:off x="5745686" y="4202226"/>
              <a:ext cx="401820" cy="425943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159"/>
            <p:cNvSpPr/>
            <p:nvPr/>
          </p:nvSpPr>
          <p:spPr>
            <a:xfrm rot="10037047">
              <a:off x="5823352" y="4509103"/>
              <a:ext cx="79494" cy="85169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159"/>
            <p:cNvSpPr/>
            <p:nvPr/>
          </p:nvSpPr>
          <p:spPr>
            <a:xfrm rot="10800000">
              <a:off x="2898275" y="4517250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159"/>
            <p:cNvSpPr/>
            <p:nvPr/>
          </p:nvSpPr>
          <p:spPr>
            <a:xfrm rot="10800000">
              <a:off x="2786950" y="4394900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159"/>
            <p:cNvSpPr/>
            <p:nvPr/>
          </p:nvSpPr>
          <p:spPr>
            <a:xfrm rot="10800000">
              <a:off x="2669675" y="42859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159"/>
            <p:cNvSpPr/>
            <p:nvPr/>
          </p:nvSpPr>
          <p:spPr>
            <a:xfrm rot="10800000">
              <a:off x="2559225" y="41957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159"/>
            <p:cNvSpPr/>
            <p:nvPr/>
          </p:nvSpPr>
          <p:spPr>
            <a:xfrm rot="10800000">
              <a:off x="3836175" y="4815200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159"/>
            <p:cNvSpPr/>
            <p:nvPr/>
          </p:nvSpPr>
          <p:spPr>
            <a:xfrm rot="10800000">
              <a:off x="3920125" y="4980700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159"/>
            <p:cNvSpPr/>
            <p:nvPr/>
          </p:nvSpPr>
          <p:spPr>
            <a:xfrm rot="10800000">
              <a:off x="1981775" y="4326450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159"/>
            <p:cNvSpPr/>
            <p:nvPr/>
          </p:nvSpPr>
          <p:spPr>
            <a:xfrm rot="10800000">
              <a:off x="2126450" y="4428850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159"/>
            <p:cNvSpPr/>
            <p:nvPr/>
          </p:nvSpPr>
          <p:spPr>
            <a:xfrm rot="10800000">
              <a:off x="2255025" y="45773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159"/>
            <p:cNvSpPr/>
            <p:nvPr/>
          </p:nvSpPr>
          <p:spPr>
            <a:xfrm rot="10800000">
              <a:off x="2344625" y="467410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159"/>
            <p:cNvSpPr/>
            <p:nvPr/>
          </p:nvSpPr>
          <p:spPr>
            <a:xfrm rot="9953656">
              <a:off x="74487" y="4020858"/>
              <a:ext cx="1068248" cy="579522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159"/>
            <p:cNvSpPr/>
            <p:nvPr/>
          </p:nvSpPr>
          <p:spPr>
            <a:xfrm rot="9953656">
              <a:off x="672586" y="4029445"/>
              <a:ext cx="349758" cy="314035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159"/>
            <p:cNvSpPr/>
            <p:nvPr/>
          </p:nvSpPr>
          <p:spPr>
            <a:xfrm rot="9953656">
              <a:off x="712461" y="4129991"/>
              <a:ext cx="51222" cy="98545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159"/>
            <p:cNvSpPr/>
            <p:nvPr/>
          </p:nvSpPr>
          <p:spPr>
            <a:xfrm rot="9953656">
              <a:off x="214085" y="4270251"/>
              <a:ext cx="467627" cy="262537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69" name="Google Shape;5069;p159"/>
          <p:cNvSpPr txBox="1"/>
          <p:nvPr>
            <p:ph type="title"/>
          </p:nvPr>
        </p:nvSpPr>
        <p:spPr>
          <a:xfrm>
            <a:off x="713225" y="1602425"/>
            <a:ext cx="4259100" cy="11334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070" name="Google Shape;5070;p159"/>
          <p:cNvSpPr txBox="1"/>
          <p:nvPr>
            <p:ph idx="1" type="subTitle"/>
          </p:nvPr>
        </p:nvSpPr>
        <p:spPr>
          <a:xfrm>
            <a:off x="713225" y="2735875"/>
            <a:ext cx="4259100" cy="955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071" name="Google Shape;5071;p159"/>
          <p:cNvSpPr/>
          <p:nvPr>
            <p:ph idx="2" type="pic"/>
          </p:nvPr>
        </p:nvSpPr>
        <p:spPr>
          <a:xfrm>
            <a:off x="5309875" y="757113"/>
            <a:ext cx="3120900" cy="36294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4_2">
    <p:spTree>
      <p:nvGrpSpPr>
        <p:cNvPr id="5072" name="Shape 5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73" name="Google Shape;5073;p160"/>
          <p:cNvGrpSpPr/>
          <p:nvPr/>
        </p:nvGrpSpPr>
        <p:grpSpPr>
          <a:xfrm flipH="1" rot="-5400000">
            <a:off x="-2215198" y="2209764"/>
            <a:ext cx="5143515" cy="713236"/>
            <a:chOff x="234850" y="2305600"/>
            <a:chExt cx="4659825" cy="525675"/>
          </a:xfrm>
        </p:grpSpPr>
        <p:sp>
          <p:nvSpPr>
            <p:cNvPr id="5074" name="Google Shape;5074;p160"/>
            <p:cNvSpPr/>
            <p:nvPr/>
          </p:nvSpPr>
          <p:spPr>
            <a:xfrm>
              <a:off x="234850" y="2307975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160"/>
            <p:cNvSpPr/>
            <p:nvPr/>
          </p:nvSpPr>
          <p:spPr>
            <a:xfrm>
              <a:off x="234850" y="2466325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160"/>
            <p:cNvSpPr/>
            <p:nvPr/>
          </p:nvSpPr>
          <p:spPr>
            <a:xfrm>
              <a:off x="234850" y="2491050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160"/>
            <p:cNvSpPr/>
            <p:nvPr/>
          </p:nvSpPr>
          <p:spPr>
            <a:xfrm>
              <a:off x="611375" y="2522900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160"/>
            <p:cNvSpPr/>
            <p:nvPr/>
          </p:nvSpPr>
          <p:spPr>
            <a:xfrm>
              <a:off x="633700" y="2623200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160"/>
            <p:cNvSpPr/>
            <p:nvPr/>
          </p:nvSpPr>
          <p:spPr>
            <a:xfrm>
              <a:off x="710800" y="2310950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160"/>
            <p:cNvSpPr/>
            <p:nvPr/>
          </p:nvSpPr>
          <p:spPr>
            <a:xfrm>
              <a:off x="755725" y="2310950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160"/>
            <p:cNvSpPr/>
            <p:nvPr/>
          </p:nvSpPr>
          <p:spPr>
            <a:xfrm>
              <a:off x="804550" y="231095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160"/>
            <p:cNvSpPr/>
            <p:nvPr/>
          </p:nvSpPr>
          <p:spPr>
            <a:xfrm>
              <a:off x="985225" y="244192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160"/>
            <p:cNvSpPr/>
            <p:nvPr/>
          </p:nvSpPr>
          <p:spPr>
            <a:xfrm>
              <a:off x="829250" y="2310950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160"/>
            <p:cNvSpPr/>
            <p:nvPr/>
          </p:nvSpPr>
          <p:spPr>
            <a:xfrm>
              <a:off x="862600" y="2310950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160"/>
            <p:cNvSpPr/>
            <p:nvPr/>
          </p:nvSpPr>
          <p:spPr>
            <a:xfrm>
              <a:off x="234850" y="2307975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160"/>
            <p:cNvSpPr/>
            <p:nvPr/>
          </p:nvSpPr>
          <p:spPr>
            <a:xfrm>
              <a:off x="234850" y="2307975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160"/>
            <p:cNvSpPr/>
            <p:nvPr/>
          </p:nvSpPr>
          <p:spPr>
            <a:xfrm>
              <a:off x="234850" y="2307975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160"/>
            <p:cNvSpPr/>
            <p:nvPr/>
          </p:nvSpPr>
          <p:spPr>
            <a:xfrm>
              <a:off x="234850" y="2307975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160"/>
            <p:cNvSpPr/>
            <p:nvPr/>
          </p:nvSpPr>
          <p:spPr>
            <a:xfrm>
              <a:off x="245550" y="2307975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160"/>
            <p:cNvSpPr/>
            <p:nvPr/>
          </p:nvSpPr>
          <p:spPr>
            <a:xfrm>
              <a:off x="286925" y="2307975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160"/>
            <p:cNvSpPr/>
            <p:nvPr/>
          </p:nvSpPr>
          <p:spPr>
            <a:xfrm>
              <a:off x="1147750" y="2307975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160"/>
            <p:cNvSpPr/>
            <p:nvPr/>
          </p:nvSpPr>
          <p:spPr>
            <a:xfrm>
              <a:off x="1213525" y="2307975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160"/>
            <p:cNvSpPr/>
            <p:nvPr/>
          </p:nvSpPr>
          <p:spPr>
            <a:xfrm>
              <a:off x="1230200" y="2310650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160"/>
            <p:cNvSpPr/>
            <p:nvPr/>
          </p:nvSpPr>
          <p:spPr>
            <a:xfrm>
              <a:off x="1429325" y="2544325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160"/>
            <p:cNvSpPr/>
            <p:nvPr/>
          </p:nvSpPr>
          <p:spPr>
            <a:xfrm>
              <a:off x="1275450" y="2322275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160"/>
            <p:cNvSpPr/>
            <p:nvPr/>
          </p:nvSpPr>
          <p:spPr>
            <a:xfrm>
              <a:off x="1487675" y="2613975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160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160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160"/>
            <p:cNvSpPr/>
            <p:nvPr/>
          </p:nvSpPr>
          <p:spPr>
            <a:xfrm>
              <a:off x="1537075" y="2307975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160"/>
            <p:cNvSpPr/>
            <p:nvPr/>
          </p:nvSpPr>
          <p:spPr>
            <a:xfrm>
              <a:off x="1571600" y="2307975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160"/>
            <p:cNvSpPr/>
            <p:nvPr/>
          </p:nvSpPr>
          <p:spPr>
            <a:xfrm>
              <a:off x="1595425" y="2307975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160"/>
            <p:cNvSpPr/>
            <p:nvPr/>
          </p:nvSpPr>
          <p:spPr>
            <a:xfrm>
              <a:off x="1631450" y="2307975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160"/>
            <p:cNvSpPr/>
            <p:nvPr/>
          </p:nvSpPr>
          <p:spPr>
            <a:xfrm>
              <a:off x="2767900" y="2307975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160"/>
            <p:cNvSpPr/>
            <p:nvPr/>
          </p:nvSpPr>
          <p:spPr>
            <a:xfrm>
              <a:off x="2864025" y="2307975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160"/>
            <p:cNvSpPr/>
            <p:nvPr/>
          </p:nvSpPr>
          <p:spPr>
            <a:xfrm>
              <a:off x="2924450" y="23079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160"/>
            <p:cNvSpPr/>
            <p:nvPr/>
          </p:nvSpPr>
          <p:spPr>
            <a:xfrm>
              <a:off x="2990250" y="23079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160"/>
            <p:cNvSpPr/>
            <p:nvPr/>
          </p:nvSpPr>
          <p:spPr>
            <a:xfrm>
              <a:off x="3047700" y="23079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160"/>
            <p:cNvSpPr/>
            <p:nvPr/>
          </p:nvSpPr>
          <p:spPr>
            <a:xfrm>
              <a:off x="3107225" y="2307975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160"/>
            <p:cNvSpPr/>
            <p:nvPr/>
          </p:nvSpPr>
          <p:spPr>
            <a:xfrm>
              <a:off x="3187300" y="23079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160"/>
            <p:cNvSpPr/>
            <p:nvPr/>
          </p:nvSpPr>
          <p:spPr>
            <a:xfrm>
              <a:off x="3293850" y="2307975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160"/>
            <p:cNvSpPr/>
            <p:nvPr/>
          </p:nvSpPr>
          <p:spPr>
            <a:xfrm>
              <a:off x="1881775" y="2666650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160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160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160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160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160"/>
            <p:cNvSpPr/>
            <p:nvPr/>
          </p:nvSpPr>
          <p:spPr>
            <a:xfrm>
              <a:off x="1812125" y="2307975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160"/>
            <p:cNvSpPr/>
            <p:nvPr/>
          </p:nvSpPr>
          <p:spPr>
            <a:xfrm>
              <a:off x="1838300" y="2307975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160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160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160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160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160"/>
            <p:cNvSpPr/>
            <p:nvPr/>
          </p:nvSpPr>
          <p:spPr>
            <a:xfrm>
              <a:off x="3859400" y="2305600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160"/>
            <p:cNvSpPr/>
            <p:nvPr/>
          </p:nvSpPr>
          <p:spPr>
            <a:xfrm>
              <a:off x="3904350" y="2305600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160"/>
            <p:cNvSpPr/>
            <p:nvPr/>
          </p:nvSpPr>
          <p:spPr>
            <a:xfrm>
              <a:off x="3953150" y="230560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160"/>
            <p:cNvSpPr/>
            <p:nvPr/>
          </p:nvSpPr>
          <p:spPr>
            <a:xfrm>
              <a:off x="4133825" y="243657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160"/>
            <p:cNvSpPr/>
            <p:nvPr/>
          </p:nvSpPr>
          <p:spPr>
            <a:xfrm>
              <a:off x="3977875" y="2305600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160"/>
            <p:cNvSpPr/>
            <p:nvPr/>
          </p:nvSpPr>
          <p:spPr>
            <a:xfrm>
              <a:off x="4010900" y="2305600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160"/>
            <p:cNvSpPr/>
            <p:nvPr/>
          </p:nvSpPr>
          <p:spPr>
            <a:xfrm>
              <a:off x="4276700" y="2305600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160"/>
            <p:cNvSpPr/>
            <p:nvPr/>
          </p:nvSpPr>
          <p:spPr>
            <a:xfrm>
              <a:off x="4351725" y="2305600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160"/>
            <p:cNvSpPr/>
            <p:nvPr/>
          </p:nvSpPr>
          <p:spPr>
            <a:xfrm>
              <a:off x="4370775" y="2308275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160"/>
            <p:cNvSpPr/>
            <p:nvPr/>
          </p:nvSpPr>
          <p:spPr>
            <a:xfrm>
              <a:off x="4598775" y="2541950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160"/>
            <p:cNvSpPr/>
            <p:nvPr/>
          </p:nvSpPr>
          <p:spPr>
            <a:xfrm>
              <a:off x="4422575" y="2319900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160"/>
            <p:cNvSpPr/>
            <p:nvPr/>
          </p:nvSpPr>
          <p:spPr>
            <a:xfrm>
              <a:off x="4672600" y="2611600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4" name="Google Shape;5134;p160"/>
          <p:cNvGrpSpPr/>
          <p:nvPr/>
        </p:nvGrpSpPr>
        <p:grpSpPr>
          <a:xfrm>
            <a:off x="1272238" y="3438425"/>
            <a:ext cx="921550" cy="753075"/>
            <a:chOff x="2346863" y="1289200"/>
            <a:chExt cx="921550" cy="753075"/>
          </a:xfrm>
        </p:grpSpPr>
        <p:sp>
          <p:nvSpPr>
            <p:cNvPr id="5135" name="Google Shape;5135;p160"/>
            <p:cNvSpPr/>
            <p:nvPr/>
          </p:nvSpPr>
          <p:spPr>
            <a:xfrm>
              <a:off x="2346863" y="1289200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160"/>
            <p:cNvSpPr/>
            <p:nvPr/>
          </p:nvSpPr>
          <p:spPr>
            <a:xfrm>
              <a:off x="2423063" y="13808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160"/>
            <p:cNvSpPr/>
            <p:nvPr/>
          </p:nvSpPr>
          <p:spPr>
            <a:xfrm>
              <a:off x="2751963" y="146690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160"/>
            <p:cNvSpPr/>
            <p:nvPr/>
          </p:nvSpPr>
          <p:spPr>
            <a:xfrm>
              <a:off x="2828163" y="1564525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160"/>
            <p:cNvSpPr/>
            <p:nvPr/>
          </p:nvSpPr>
          <p:spPr>
            <a:xfrm>
              <a:off x="2899913" y="1657400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160"/>
            <p:cNvSpPr/>
            <p:nvPr/>
          </p:nvSpPr>
          <p:spPr>
            <a:xfrm>
              <a:off x="2491513" y="155590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160"/>
            <p:cNvSpPr/>
            <p:nvPr/>
          </p:nvSpPr>
          <p:spPr>
            <a:xfrm>
              <a:off x="2531688" y="1630000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160"/>
            <p:cNvSpPr/>
            <p:nvPr/>
          </p:nvSpPr>
          <p:spPr>
            <a:xfrm>
              <a:off x="2589438" y="1670200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3" name="Google Shape;5143;p160"/>
          <p:cNvGrpSpPr/>
          <p:nvPr/>
        </p:nvGrpSpPr>
        <p:grpSpPr>
          <a:xfrm rot="10800000">
            <a:off x="5815663" y="0"/>
            <a:ext cx="2126200" cy="763500"/>
            <a:chOff x="2865363" y="1504100"/>
            <a:chExt cx="2126200" cy="763500"/>
          </a:xfrm>
        </p:grpSpPr>
        <p:sp>
          <p:nvSpPr>
            <p:cNvPr id="5144" name="Google Shape;5144;p160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160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160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160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160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160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160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160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52" name="Google Shape;5152;p160"/>
          <p:cNvSpPr txBox="1"/>
          <p:nvPr>
            <p:ph type="title"/>
          </p:nvPr>
        </p:nvSpPr>
        <p:spPr>
          <a:xfrm>
            <a:off x="2019750" y="1331625"/>
            <a:ext cx="5104500" cy="17502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8000"/>
              <a:buNone/>
              <a:defRPr sz="8000">
                <a:solidFill>
                  <a:srgbClr val="F8FAFB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9pPr>
          </a:lstStyle>
          <a:p/>
        </p:txBody>
      </p:sp>
      <p:sp>
        <p:nvSpPr>
          <p:cNvPr id="5153" name="Google Shape;5153;p160"/>
          <p:cNvSpPr txBox="1"/>
          <p:nvPr>
            <p:ph idx="1" type="subTitle"/>
          </p:nvPr>
        </p:nvSpPr>
        <p:spPr>
          <a:xfrm>
            <a:off x="2019750" y="3157875"/>
            <a:ext cx="5104500" cy="65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154" name="Google Shape;5154;p160"/>
          <p:cNvSpPr/>
          <p:nvPr/>
        </p:nvSpPr>
        <p:spPr>
          <a:xfrm rot="-4755387">
            <a:off x="5694859" y="1063454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4_1">
    <p:spTree>
      <p:nvGrpSpPr>
        <p:cNvPr id="5155" name="Shape 5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56" name="Google Shape;5156;p161"/>
          <p:cNvGrpSpPr/>
          <p:nvPr/>
        </p:nvGrpSpPr>
        <p:grpSpPr>
          <a:xfrm>
            <a:off x="-10" y="-5"/>
            <a:ext cx="9115917" cy="637997"/>
            <a:chOff x="238125" y="842800"/>
            <a:chExt cx="7150300" cy="527750"/>
          </a:xfrm>
        </p:grpSpPr>
        <p:sp>
          <p:nvSpPr>
            <p:cNvPr id="5157" name="Google Shape;5157;p161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161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161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161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161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161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161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161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161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161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161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161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161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161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161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161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161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161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161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161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161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161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161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161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161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161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161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161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161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161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161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161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161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161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161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161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161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161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161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161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161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161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161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161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161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161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161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161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161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161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161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161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161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161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161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161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161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161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161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161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161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161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161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161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161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161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161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161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161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161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161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161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161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161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161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161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161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161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161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161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161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161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161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161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161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161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161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161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161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161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47" name="Google Shape;5247;p161"/>
          <p:cNvSpPr txBox="1"/>
          <p:nvPr>
            <p:ph type="title"/>
          </p:nvPr>
        </p:nvSpPr>
        <p:spPr>
          <a:xfrm>
            <a:off x="759830" y="1749600"/>
            <a:ext cx="30417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248" name="Google Shape;5248;p161"/>
          <p:cNvSpPr txBox="1"/>
          <p:nvPr>
            <p:ph idx="1" type="subTitle"/>
          </p:nvPr>
        </p:nvSpPr>
        <p:spPr>
          <a:xfrm>
            <a:off x="759974" y="2322300"/>
            <a:ext cx="30417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249" name="Google Shape;5249;p161"/>
          <p:cNvSpPr/>
          <p:nvPr/>
        </p:nvSpPr>
        <p:spPr>
          <a:xfrm rot="136947">
            <a:off x="-877240" y="3757093"/>
            <a:ext cx="10673341" cy="4492897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11">
    <p:spTree>
      <p:nvGrpSpPr>
        <p:cNvPr id="5250" name="Shape 5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1" name="Google Shape;5251;p162"/>
          <p:cNvSpPr txBox="1"/>
          <p:nvPr>
            <p:ph type="title"/>
          </p:nvPr>
        </p:nvSpPr>
        <p:spPr>
          <a:xfrm>
            <a:off x="5452625" y="1745250"/>
            <a:ext cx="29781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252" name="Google Shape;5252;p162"/>
          <p:cNvSpPr txBox="1"/>
          <p:nvPr>
            <p:ph idx="1" type="subTitle"/>
          </p:nvPr>
        </p:nvSpPr>
        <p:spPr>
          <a:xfrm>
            <a:off x="5452767" y="2317950"/>
            <a:ext cx="29781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grpSp>
        <p:nvGrpSpPr>
          <p:cNvPr id="5253" name="Google Shape;5253;p162"/>
          <p:cNvGrpSpPr/>
          <p:nvPr/>
        </p:nvGrpSpPr>
        <p:grpSpPr>
          <a:xfrm>
            <a:off x="7" y="-10"/>
            <a:ext cx="2492886" cy="5143452"/>
            <a:chOff x="237525" y="846675"/>
            <a:chExt cx="2229175" cy="4018950"/>
          </a:xfrm>
        </p:grpSpPr>
        <p:sp>
          <p:nvSpPr>
            <p:cNvPr id="5254" name="Google Shape;5254;p162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162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162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162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162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162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162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162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162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162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162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162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162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162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162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162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162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162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162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162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162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162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162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162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162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162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162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162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162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162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162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162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162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162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162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162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162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162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162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162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162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162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162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162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162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162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162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162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162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162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162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162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162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162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162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162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162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162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162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162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162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162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162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162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162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162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12">
    <p:spTree>
      <p:nvGrpSpPr>
        <p:cNvPr id="5320" name="Shape 5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1" name="Google Shape;5321;p163"/>
          <p:cNvGrpSpPr/>
          <p:nvPr/>
        </p:nvGrpSpPr>
        <p:grpSpPr>
          <a:xfrm rot="10800000">
            <a:off x="992863" y="-32375"/>
            <a:ext cx="2126200" cy="763500"/>
            <a:chOff x="2865363" y="1504100"/>
            <a:chExt cx="2126200" cy="763500"/>
          </a:xfrm>
        </p:grpSpPr>
        <p:sp>
          <p:nvSpPr>
            <p:cNvPr id="5322" name="Google Shape;5322;p163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163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163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163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163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163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163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163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30" name="Google Shape;5330;p163"/>
          <p:cNvGrpSpPr/>
          <p:nvPr/>
        </p:nvGrpSpPr>
        <p:grpSpPr>
          <a:xfrm rot="10800000">
            <a:off x="6815120" y="40540"/>
            <a:ext cx="2486199" cy="5143452"/>
            <a:chOff x="237525" y="846675"/>
            <a:chExt cx="2229175" cy="4018950"/>
          </a:xfrm>
        </p:grpSpPr>
        <p:sp>
          <p:nvSpPr>
            <p:cNvPr id="5331" name="Google Shape;5331;p163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163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163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163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163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163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163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163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163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163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163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163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163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163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163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163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163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163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163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163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163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163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163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163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163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163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163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163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163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163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163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163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163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163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163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163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163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163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163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163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163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163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163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163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163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163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163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163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163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163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163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163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163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163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163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163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163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163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163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163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163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163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163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163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163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163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97" name="Google Shape;5397;p16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398" name="Google Shape;5398;p163"/>
          <p:cNvSpPr txBox="1"/>
          <p:nvPr>
            <p:ph idx="1" type="subTitle"/>
          </p:nvPr>
        </p:nvSpPr>
        <p:spPr>
          <a:xfrm>
            <a:off x="2481025" y="3523700"/>
            <a:ext cx="41817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399" name="Google Shape;5399;p163"/>
          <p:cNvSpPr/>
          <p:nvPr/>
        </p:nvSpPr>
        <p:spPr>
          <a:xfrm flipH="1" rot="-6713191">
            <a:off x="-4015979" y="1213234"/>
            <a:ext cx="7931103" cy="3336377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CUSTOM_12_1">
    <p:spTree>
      <p:nvGrpSpPr>
        <p:cNvPr id="5400" name="Shape 5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1" name="Google Shape;5401;p16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402" name="Google Shape;5402;p164"/>
          <p:cNvSpPr txBox="1"/>
          <p:nvPr>
            <p:ph idx="1" type="subTitle"/>
          </p:nvPr>
        </p:nvSpPr>
        <p:spPr>
          <a:xfrm>
            <a:off x="713225" y="1375800"/>
            <a:ext cx="4009200" cy="10644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400"/>
            </a:lvl1pPr>
            <a:lvl2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○"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5403" name="Google Shape;5403;p164"/>
          <p:cNvSpPr/>
          <p:nvPr/>
        </p:nvSpPr>
        <p:spPr>
          <a:xfrm rot="-10615312">
            <a:off x="26367" y="-10154"/>
            <a:ext cx="997818" cy="1008843"/>
          </a:xfrm>
          <a:custGeom>
            <a:rect b="b" l="l" r="r" t="t"/>
            <a:pathLst>
              <a:path extrusionOk="0" fill="none" h="40352" w="39911">
                <a:moveTo>
                  <a:pt x="227" y="40351"/>
                </a:moveTo>
                <a:cubicBezTo>
                  <a:pt x="0" y="37994"/>
                  <a:pt x="429" y="35577"/>
                  <a:pt x="1393" y="33350"/>
                </a:cubicBezTo>
                <a:cubicBezTo>
                  <a:pt x="3108" y="29385"/>
                  <a:pt x="6382" y="26016"/>
                  <a:pt x="10097" y="23230"/>
                </a:cubicBezTo>
                <a:cubicBezTo>
                  <a:pt x="12573" y="21373"/>
                  <a:pt x="15431" y="19551"/>
                  <a:pt x="16324" y="16824"/>
                </a:cubicBezTo>
                <a:cubicBezTo>
                  <a:pt x="17038" y="14610"/>
                  <a:pt x="16288" y="12264"/>
                  <a:pt x="16360" y="9978"/>
                </a:cubicBezTo>
                <a:cubicBezTo>
                  <a:pt x="16443" y="7097"/>
                  <a:pt x="17943" y="4228"/>
                  <a:pt x="20562" y="2430"/>
                </a:cubicBezTo>
                <a:cubicBezTo>
                  <a:pt x="23170" y="632"/>
                  <a:pt x="26897" y="1"/>
                  <a:pt x="30016" y="1037"/>
                </a:cubicBezTo>
                <a:cubicBezTo>
                  <a:pt x="34481" y="2501"/>
                  <a:pt x="36719" y="6597"/>
                  <a:pt x="39910" y="9716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4" name="Google Shape;5404;p164"/>
          <p:cNvSpPr/>
          <p:nvPr/>
        </p:nvSpPr>
        <p:spPr>
          <a:xfrm rot="-10615312">
            <a:off x="30041" y="-13396"/>
            <a:ext cx="872787" cy="886488"/>
          </a:xfrm>
          <a:custGeom>
            <a:rect b="b" l="l" r="r" t="t"/>
            <a:pathLst>
              <a:path extrusionOk="0" fill="none" h="35458" w="34910">
                <a:moveTo>
                  <a:pt x="250" y="35457"/>
                </a:moveTo>
                <a:cubicBezTo>
                  <a:pt x="0" y="31838"/>
                  <a:pt x="1298" y="28123"/>
                  <a:pt x="3989" y="25301"/>
                </a:cubicBezTo>
                <a:cubicBezTo>
                  <a:pt x="7322" y="21801"/>
                  <a:pt x="12633" y="19550"/>
                  <a:pt x="14550" y="15324"/>
                </a:cubicBezTo>
                <a:cubicBezTo>
                  <a:pt x="15431" y="13383"/>
                  <a:pt x="15466" y="11264"/>
                  <a:pt x="15585" y="9180"/>
                </a:cubicBezTo>
                <a:cubicBezTo>
                  <a:pt x="15704" y="7108"/>
                  <a:pt x="15943" y="4965"/>
                  <a:pt x="17145" y="3167"/>
                </a:cubicBezTo>
                <a:cubicBezTo>
                  <a:pt x="18348" y="1358"/>
                  <a:pt x="20776" y="0"/>
                  <a:pt x="23134" y="453"/>
                </a:cubicBezTo>
                <a:cubicBezTo>
                  <a:pt x="26087" y="1000"/>
                  <a:pt x="27468" y="3810"/>
                  <a:pt x="29063" y="6013"/>
                </a:cubicBezTo>
                <a:cubicBezTo>
                  <a:pt x="30540" y="8049"/>
                  <a:pt x="32564" y="9763"/>
                  <a:pt x="34909" y="11061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5" name="Google Shape;5405;p164"/>
          <p:cNvSpPr/>
          <p:nvPr/>
        </p:nvSpPr>
        <p:spPr>
          <a:xfrm rot="-10615312">
            <a:off x="33837" y="-17328"/>
            <a:ext cx="722481" cy="737957"/>
          </a:xfrm>
          <a:custGeom>
            <a:rect b="b" l="l" r="r" t="t"/>
            <a:pathLst>
              <a:path extrusionOk="0" fill="none" h="29517" w="28898">
                <a:moveTo>
                  <a:pt x="179" y="29516"/>
                </a:moveTo>
                <a:cubicBezTo>
                  <a:pt x="1" y="25980"/>
                  <a:pt x="1144" y="22372"/>
                  <a:pt x="3525" y="19467"/>
                </a:cubicBezTo>
                <a:cubicBezTo>
                  <a:pt x="6751" y="15538"/>
                  <a:pt x="12216" y="12538"/>
                  <a:pt x="12907" y="7751"/>
                </a:cubicBezTo>
                <a:cubicBezTo>
                  <a:pt x="13109" y="6311"/>
                  <a:pt x="12836" y="4823"/>
                  <a:pt x="13098" y="3382"/>
                </a:cubicBezTo>
                <a:cubicBezTo>
                  <a:pt x="13359" y="1941"/>
                  <a:pt x="14407" y="429"/>
                  <a:pt x="16086" y="191"/>
                </a:cubicBezTo>
                <a:cubicBezTo>
                  <a:pt x="17408" y="1"/>
                  <a:pt x="18717" y="667"/>
                  <a:pt x="19586" y="1548"/>
                </a:cubicBezTo>
                <a:cubicBezTo>
                  <a:pt x="20456" y="2417"/>
                  <a:pt x="21015" y="3489"/>
                  <a:pt x="21730" y="4465"/>
                </a:cubicBezTo>
                <a:cubicBezTo>
                  <a:pt x="23385" y="6739"/>
                  <a:pt x="25980" y="8442"/>
                  <a:pt x="28897" y="9347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6" name="Google Shape;5406;p164"/>
          <p:cNvSpPr/>
          <p:nvPr/>
        </p:nvSpPr>
        <p:spPr>
          <a:xfrm rot="-10615312">
            <a:off x="38701" y="-19098"/>
            <a:ext cx="651328" cy="558474"/>
          </a:xfrm>
          <a:custGeom>
            <a:rect b="b" l="l" r="r" t="t"/>
            <a:pathLst>
              <a:path extrusionOk="0" fill="none" h="22338" w="26052">
                <a:moveTo>
                  <a:pt x="107" y="22337"/>
                </a:moveTo>
                <a:cubicBezTo>
                  <a:pt x="0" y="20968"/>
                  <a:pt x="155" y="19611"/>
                  <a:pt x="727" y="18301"/>
                </a:cubicBezTo>
                <a:cubicBezTo>
                  <a:pt x="2060" y="15181"/>
                  <a:pt x="5346" y="13074"/>
                  <a:pt x="7846" y="10550"/>
                </a:cubicBezTo>
                <a:cubicBezTo>
                  <a:pt x="9954" y="8407"/>
                  <a:pt x="11537" y="5883"/>
                  <a:pt x="12466" y="3192"/>
                </a:cubicBezTo>
                <a:cubicBezTo>
                  <a:pt x="12835" y="2120"/>
                  <a:pt x="13228" y="882"/>
                  <a:pt x="14407" y="406"/>
                </a:cubicBezTo>
                <a:cubicBezTo>
                  <a:pt x="15371" y="1"/>
                  <a:pt x="16574" y="311"/>
                  <a:pt x="17443" y="870"/>
                </a:cubicBezTo>
                <a:cubicBezTo>
                  <a:pt x="18300" y="1430"/>
                  <a:pt x="18931" y="2204"/>
                  <a:pt x="19646" y="2906"/>
                </a:cubicBezTo>
                <a:cubicBezTo>
                  <a:pt x="21336" y="4573"/>
                  <a:pt x="23587" y="5775"/>
                  <a:pt x="26051" y="6418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7" name="Google Shape;5407;p164"/>
          <p:cNvSpPr/>
          <p:nvPr/>
        </p:nvSpPr>
        <p:spPr>
          <a:xfrm rot="-10615312">
            <a:off x="102559" y="-20058"/>
            <a:ext cx="513497" cy="388467"/>
          </a:xfrm>
          <a:custGeom>
            <a:rect b="b" l="l" r="r" t="t"/>
            <a:pathLst>
              <a:path extrusionOk="0" fill="none" h="15538" w="20539">
                <a:moveTo>
                  <a:pt x="0" y="15514"/>
                </a:moveTo>
                <a:cubicBezTo>
                  <a:pt x="274" y="13419"/>
                  <a:pt x="1322" y="11418"/>
                  <a:pt x="3120" y="9978"/>
                </a:cubicBezTo>
                <a:cubicBezTo>
                  <a:pt x="5346" y="8192"/>
                  <a:pt x="8573" y="7120"/>
                  <a:pt x="9716" y="4691"/>
                </a:cubicBezTo>
                <a:cubicBezTo>
                  <a:pt x="10383" y="3274"/>
                  <a:pt x="10335" y="1429"/>
                  <a:pt x="11835" y="619"/>
                </a:cubicBezTo>
                <a:cubicBezTo>
                  <a:pt x="12954" y="0"/>
                  <a:pt x="14526" y="346"/>
                  <a:pt x="15491" y="1131"/>
                </a:cubicBezTo>
                <a:cubicBezTo>
                  <a:pt x="16455" y="1917"/>
                  <a:pt x="16919" y="3060"/>
                  <a:pt x="17217" y="4167"/>
                </a:cubicBezTo>
                <a:cubicBezTo>
                  <a:pt x="17884" y="6692"/>
                  <a:pt x="17836" y="9311"/>
                  <a:pt x="18550" y="11823"/>
                </a:cubicBezTo>
                <a:cubicBezTo>
                  <a:pt x="18931" y="13133"/>
                  <a:pt x="19586" y="14454"/>
                  <a:pt x="20539" y="15538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8" name="Google Shape;5408;p164"/>
          <p:cNvSpPr/>
          <p:nvPr/>
        </p:nvSpPr>
        <p:spPr>
          <a:xfrm rot="-10615312">
            <a:off x="252813" y="-18400"/>
            <a:ext cx="257811" cy="200059"/>
          </a:xfrm>
          <a:custGeom>
            <a:rect b="b" l="l" r="r" t="t"/>
            <a:pathLst>
              <a:path extrusionOk="0" fill="none" h="8002" w="10312">
                <a:moveTo>
                  <a:pt x="25" y="8001"/>
                </a:moveTo>
                <a:cubicBezTo>
                  <a:pt x="1" y="7680"/>
                  <a:pt x="13" y="7334"/>
                  <a:pt x="72" y="6977"/>
                </a:cubicBezTo>
                <a:cubicBezTo>
                  <a:pt x="298" y="5548"/>
                  <a:pt x="1346" y="4227"/>
                  <a:pt x="2822" y="3536"/>
                </a:cubicBezTo>
                <a:cubicBezTo>
                  <a:pt x="3715" y="3119"/>
                  <a:pt x="4799" y="2881"/>
                  <a:pt x="5430" y="2191"/>
                </a:cubicBezTo>
                <a:cubicBezTo>
                  <a:pt x="5990" y="1584"/>
                  <a:pt x="6168" y="643"/>
                  <a:pt x="7013" y="357"/>
                </a:cubicBezTo>
                <a:cubicBezTo>
                  <a:pt x="8049" y="0"/>
                  <a:pt x="9038" y="976"/>
                  <a:pt x="9442" y="1881"/>
                </a:cubicBezTo>
                <a:cubicBezTo>
                  <a:pt x="10312" y="3822"/>
                  <a:pt x="10312" y="6037"/>
                  <a:pt x="9490" y="8001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9" name="Google Shape;5409;p164"/>
          <p:cNvSpPr/>
          <p:nvPr/>
        </p:nvSpPr>
        <p:spPr>
          <a:xfrm flipH="1" rot="10615312">
            <a:off x="8146977" y="-19238"/>
            <a:ext cx="997818" cy="1008843"/>
          </a:xfrm>
          <a:custGeom>
            <a:rect b="b" l="l" r="r" t="t"/>
            <a:pathLst>
              <a:path extrusionOk="0" fill="none" h="40352" w="39911">
                <a:moveTo>
                  <a:pt x="227" y="40351"/>
                </a:moveTo>
                <a:cubicBezTo>
                  <a:pt x="0" y="37994"/>
                  <a:pt x="429" y="35577"/>
                  <a:pt x="1393" y="33350"/>
                </a:cubicBezTo>
                <a:cubicBezTo>
                  <a:pt x="3108" y="29385"/>
                  <a:pt x="6382" y="26016"/>
                  <a:pt x="10097" y="23230"/>
                </a:cubicBezTo>
                <a:cubicBezTo>
                  <a:pt x="12573" y="21373"/>
                  <a:pt x="15431" y="19551"/>
                  <a:pt x="16324" y="16824"/>
                </a:cubicBezTo>
                <a:cubicBezTo>
                  <a:pt x="17038" y="14610"/>
                  <a:pt x="16288" y="12264"/>
                  <a:pt x="16360" y="9978"/>
                </a:cubicBezTo>
                <a:cubicBezTo>
                  <a:pt x="16443" y="7097"/>
                  <a:pt x="17943" y="4228"/>
                  <a:pt x="20562" y="2430"/>
                </a:cubicBezTo>
                <a:cubicBezTo>
                  <a:pt x="23170" y="632"/>
                  <a:pt x="26897" y="1"/>
                  <a:pt x="30016" y="1037"/>
                </a:cubicBezTo>
                <a:cubicBezTo>
                  <a:pt x="34481" y="2501"/>
                  <a:pt x="36719" y="6597"/>
                  <a:pt x="39910" y="9716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0" name="Google Shape;5410;p164"/>
          <p:cNvSpPr/>
          <p:nvPr/>
        </p:nvSpPr>
        <p:spPr>
          <a:xfrm flipH="1" rot="10615312">
            <a:off x="8268333" y="-22480"/>
            <a:ext cx="872787" cy="886488"/>
          </a:xfrm>
          <a:custGeom>
            <a:rect b="b" l="l" r="r" t="t"/>
            <a:pathLst>
              <a:path extrusionOk="0" fill="none" h="35458" w="34910">
                <a:moveTo>
                  <a:pt x="250" y="35457"/>
                </a:moveTo>
                <a:cubicBezTo>
                  <a:pt x="0" y="31838"/>
                  <a:pt x="1298" y="28123"/>
                  <a:pt x="3989" y="25301"/>
                </a:cubicBezTo>
                <a:cubicBezTo>
                  <a:pt x="7322" y="21801"/>
                  <a:pt x="12633" y="19550"/>
                  <a:pt x="14550" y="15324"/>
                </a:cubicBezTo>
                <a:cubicBezTo>
                  <a:pt x="15431" y="13383"/>
                  <a:pt x="15466" y="11264"/>
                  <a:pt x="15585" y="9180"/>
                </a:cubicBezTo>
                <a:cubicBezTo>
                  <a:pt x="15704" y="7108"/>
                  <a:pt x="15943" y="4965"/>
                  <a:pt x="17145" y="3167"/>
                </a:cubicBezTo>
                <a:cubicBezTo>
                  <a:pt x="18348" y="1358"/>
                  <a:pt x="20776" y="0"/>
                  <a:pt x="23134" y="453"/>
                </a:cubicBezTo>
                <a:cubicBezTo>
                  <a:pt x="26087" y="1000"/>
                  <a:pt x="27468" y="3810"/>
                  <a:pt x="29063" y="6013"/>
                </a:cubicBezTo>
                <a:cubicBezTo>
                  <a:pt x="30540" y="8049"/>
                  <a:pt x="32564" y="9763"/>
                  <a:pt x="34909" y="11061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1" name="Google Shape;5411;p164"/>
          <p:cNvSpPr/>
          <p:nvPr/>
        </p:nvSpPr>
        <p:spPr>
          <a:xfrm flipH="1" rot="10615312">
            <a:off x="8414844" y="-26411"/>
            <a:ext cx="722481" cy="737957"/>
          </a:xfrm>
          <a:custGeom>
            <a:rect b="b" l="l" r="r" t="t"/>
            <a:pathLst>
              <a:path extrusionOk="0" fill="none" h="29517" w="28898">
                <a:moveTo>
                  <a:pt x="179" y="29516"/>
                </a:moveTo>
                <a:cubicBezTo>
                  <a:pt x="1" y="25980"/>
                  <a:pt x="1144" y="22372"/>
                  <a:pt x="3525" y="19467"/>
                </a:cubicBezTo>
                <a:cubicBezTo>
                  <a:pt x="6751" y="15538"/>
                  <a:pt x="12216" y="12538"/>
                  <a:pt x="12907" y="7751"/>
                </a:cubicBezTo>
                <a:cubicBezTo>
                  <a:pt x="13109" y="6311"/>
                  <a:pt x="12836" y="4823"/>
                  <a:pt x="13098" y="3382"/>
                </a:cubicBezTo>
                <a:cubicBezTo>
                  <a:pt x="13359" y="1941"/>
                  <a:pt x="14407" y="429"/>
                  <a:pt x="16086" y="191"/>
                </a:cubicBezTo>
                <a:cubicBezTo>
                  <a:pt x="17408" y="1"/>
                  <a:pt x="18717" y="667"/>
                  <a:pt x="19586" y="1548"/>
                </a:cubicBezTo>
                <a:cubicBezTo>
                  <a:pt x="20456" y="2417"/>
                  <a:pt x="21015" y="3489"/>
                  <a:pt x="21730" y="4465"/>
                </a:cubicBezTo>
                <a:cubicBezTo>
                  <a:pt x="23385" y="6739"/>
                  <a:pt x="25980" y="8442"/>
                  <a:pt x="28897" y="9347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2" name="Google Shape;5412;p164"/>
          <p:cNvSpPr/>
          <p:nvPr/>
        </p:nvSpPr>
        <p:spPr>
          <a:xfrm flipH="1" rot="10615312">
            <a:off x="8481132" y="-28181"/>
            <a:ext cx="651328" cy="558474"/>
          </a:xfrm>
          <a:custGeom>
            <a:rect b="b" l="l" r="r" t="t"/>
            <a:pathLst>
              <a:path extrusionOk="0" fill="none" h="22338" w="26052">
                <a:moveTo>
                  <a:pt x="107" y="22337"/>
                </a:moveTo>
                <a:cubicBezTo>
                  <a:pt x="0" y="20968"/>
                  <a:pt x="155" y="19611"/>
                  <a:pt x="727" y="18301"/>
                </a:cubicBezTo>
                <a:cubicBezTo>
                  <a:pt x="2060" y="15181"/>
                  <a:pt x="5346" y="13074"/>
                  <a:pt x="7846" y="10550"/>
                </a:cubicBezTo>
                <a:cubicBezTo>
                  <a:pt x="9954" y="8407"/>
                  <a:pt x="11537" y="5883"/>
                  <a:pt x="12466" y="3192"/>
                </a:cubicBezTo>
                <a:cubicBezTo>
                  <a:pt x="12835" y="2120"/>
                  <a:pt x="13228" y="882"/>
                  <a:pt x="14407" y="406"/>
                </a:cubicBezTo>
                <a:cubicBezTo>
                  <a:pt x="15371" y="1"/>
                  <a:pt x="16574" y="311"/>
                  <a:pt x="17443" y="870"/>
                </a:cubicBezTo>
                <a:cubicBezTo>
                  <a:pt x="18300" y="1430"/>
                  <a:pt x="18931" y="2204"/>
                  <a:pt x="19646" y="2906"/>
                </a:cubicBezTo>
                <a:cubicBezTo>
                  <a:pt x="21336" y="4573"/>
                  <a:pt x="23587" y="5775"/>
                  <a:pt x="26051" y="6418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3" name="Google Shape;5413;p164"/>
          <p:cNvSpPr/>
          <p:nvPr/>
        </p:nvSpPr>
        <p:spPr>
          <a:xfrm flipH="1" rot="10615312">
            <a:off x="8555106" y="-29141"/>
            <a:ext cx="513497" cy="388467"/>
          </a:xfrm>
          <a:custGeom>
            <a:rect b="b" l="l" r="r" t="t"/>
            <a:pathLst>
              <a:path extrusionOk="0" fill="none" h="15538" w="20539">
                <a:moveTo>
                  <a:pt x="0" y="15514"/>
                </a:moveTo>
                <a:cubicBezTo>
                  <a:pt x="274" y="13419"/>
                  <a:pt x="1322" y="11418"/>
                  <a:pt x="3120" y="9978"/>
                </a:cubicBezTo>
                <a:cubicBezTo>
                  <a:pt x="5346" y="8192"/>
                  <a:pt x="8573" y="7120"/>
                  <a:pt x="9716" y="4691"/>
                </a:cubicBezTo>
                <a:cubicBezTo>
                  <a:pt x="10383" y="3274"/>
                  <a:pt x="10335" y="1429"/>
                  <a:pt x="11835" y="619"/>
                </a:cubicBezTo>
                <a:cubicBezTo>
                  <a:pt x="12954" y="0"/>
                  <a:pt x="14526" y="346"/>
                  <a:pt x="15491" y="1131"/>
                </a:cubicBezTo>
                <a:cubicBezTo>
                  <a:pt x="16455" y="1917"/>
                  <a:pt x="16919" y="3060"/>
                  <a:pt x="17217" y="4167"/>
                </a:cubicBezTo>
                <a:cubicBezTo>
                  <a:pt x="17884" y="6692"/>
                  <a:pt x="17836" y="9311"/>
                  <a:pt x="18550" y="11823"/>
                </a:cubicBezTo>
                <a:cubicBezTo>
                  <a:pt x="18931" y="13133"/>
                  <a:pt x="19586" y="14454"/>
                  <a:pt x="20539" y="15538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4" name="Google Shape;5414;p164"/>
          <p:cNvSpPr/>
          <p:nvPr/>
        </p:nvSpPr>
        <p:spPr>
          <a:xfrm flipH="1" rot="10615312">
            <a:off x="8660537" y="-27483"/>
            <a:ext cx="257811" cy="200059"/>
          </a:xfrm>
          <a:custGeom>
            <a:rect b="b" l="l" r="r" t="t"/>
            <a:pathLst>
              <a:path extrusionOk="0" fill="none" h="8002" w="10312">
                <a:moveTo>
                  <a:pt x="25" y="8001"/>
                </a:moveTo>
                <a:cubicBezTo>
                  <a:pt x="1" y="7680"/>
                  <a:pt x="13" y="7334"/>
                  <a:pt x="72" y="6977"/>
                </a:cubicBezTo>
                <a:cubicBezTo>
                  <a:pt x="298" y="5548"/>
                  <a:pt x="1346" y="4227"/>
                  <a:pt x="2822" y="3536"/>
                </a:cubicBezTo>
                <a:cubicBezTo>
                  <a:pt x="3715" y="3119"/>
                  <a:pt x="4799" y="2881"/>
                  <a:pt x="5430" y="2191"/>
                </a:cubicBezTo>
                <a:cubicBezTo>
                  <a:pt x="5990" y="1584"/>
                  <a:pt x="6168" y="643"/>
                  <a:pt x="7013" y="357"/>
                </a:cubicBezTo>
                <a:cubicBezTo>
                  <a:pt x="8049" y="0"/>
                  <a:pt x="9038" y="976"/>
                  <a:pt x="9442" y="1881"/>
                </a:cubicBezTo>
                <a:cubicBezTo>
                  <a:pt x="10312" y="3822"/>
                  <a:pt x="10312" y="6037"/>
                  <a:pt x="9490" y="8001"/>
                </a:cubicBezTo>
              </a:path>
            </a:pathLst>
          </a:custGeom>
          <a:noFill/>
          <a:ln cap="flat" cmpd="sng" w="3875">
            <a:solidFill>
              <a:schemeClr val="lt2"/>
            </a:solidFill>
            <a:prstDash val="solid"/>
            <a:miter lim="11906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5" name="Google Shape;5415;p164"/>
          <p:cNvSpPr/>
          <p:nvPr/>
        </p:nvSpPr>
        <p:spPr>
          <a:xfrm>
            <a:off x="-267240" y="4288297"/>
            <a:ext cx="10671218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_1">
    <p:spTree>
      <p:nvGrpSpPr>
        <p:cNvPr id="5416" name="Shape 5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7" name="Google Shape;5417;p16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418" name="Google Shape;5418;p165"/>
          <p:cNvSpPr txBox="1"/>
          <p:nvPr>
            <p:ph idx="1" type="subTitle"/>
          </p:nvPr>
        </p:nvSpPr>
        <p:spPr>
          <a:xfrm>
            <a:off x="4731700" y="1252675"/>
            <a:ext cx="3539400" cy="335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b="0"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5419" name="Google Shape;5419;p165"/>
          <p:cNvSpPr txBox="1"/>
          <p:nvPr>
            <p:ph idx="2" type="subTitle"/>
          </p:nvPr>
        </p:nvSpPr>
        <p:spPr>
          <a:xfrm>
            <a:off x="872925" y="1252675"/>
            <a:ext cx="3539400" cy="335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b="0"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  <p:grpSp>
        <p:nvGrpSpPr>
          <p:cNvPr id="5420" name="Google Shape;5420;p165"/>
          <p:cNvGrpSpPr/>
          <p:nvPr/>
        </p:nvGrpSpPr>
        <p:grpSpPr>
          <a:xfrm>
            <a:off x="72509" y="-2"/>
            <a:ext cx="856107" cy="567441"/>
            <a:chOff x="5128300" y="2305300"/>
            <a:chExt cx="642675" cy="425975"/>
          </a:xfrm>
        </p:grpSpPr>
        <p:sp>
          <p:nvSpPr>
            <p:cNvPr id="5421" name="Google Shape;5421;p165"/>
            <p:cNvSpPr/>
            <p:nvPr/>
          </p:nvSpPr>
          <p:spPr>
            <a:xfrm>
              <a:off x="5248550" y="2305300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165"/>
            <p:cNvSpPr/>
            <p:nvPr/>
          </p:nvSpPr>
          <p:spPr>
            <a:xfrm>
              <a:off x="5307500" y="233240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165"/>
            <p:cNvSpPr/>
            <p:nvPr/>
          </p:nvSpPr>
          <p:spPr>
            <a:xfrm>
              <a:off x="5244100" y="2305600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165"/>
            <p:cNvSpPr/>
            <p:nvPr/>
          </p:nvSpPr>
          <p:spPr>
            <a:xfrm>
              <a:off x="5220575" y="230560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165"/>
            <p:cNvSpPr/>
            <p:nvPr/>
          </p:nvSpPr>
          <p:spPr>
            <a:xfrm>
              <a:off x="5164625" y="2305600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165"/>
            <p:cNvSpPr/>
            <p:nvPr/>
          </p:nvSpPr>
          <p:spPr>
            <a:xfrm>
              <a:off x="5128300" y="230560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7" name="Google Shape;5427;p165"/>
          <p:cNvGrpSpPr/>
          <p:nvPr/>
        </p:nvGrpSpPr>
        <p:grpSpPr>
          <a:xfrm rot="5400000">
            <a:off x="8432234" y="305948"/>
            <a:ext cx="856107" cy="567441"/>
            <a:chOff x="5128300" y="2305300"/>
            <a:chExt cx="642675" cy="425975"/>
          </a:xfrm>
        </p:grpSpPr>
        <p:sp>
          <p:nvSpPr>
            <p:cNvPr id="5428" name="Google Shape;5428;p165"/>
            <p:cNvSpPr/>
            <p:nvPr/>
          </p:nvSpPr>
          <p:spPr>
            <a:xfrm>
              <a:off x="5248550" y="2305300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165"/>
            <p:cNvSpPr/>
            <p:nvPr/>
          </p:nvSpPr>
          <p:spPr>
            <a:xfrm>
              <a:off x="5307500" y="233240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165"/>
            <p:cNvSpPr/>
            <p:nvPr/>
          </p:nvSpPr>
          <p:spPr>
            <a:xfrm>
              <a:off x="5244100" y="2305600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165"/>
            <p:cNvSpPr/>
            <p:nvPr/>
          </p:nvSpPr>
          <p:spPr>
            <a:xfrm>
              <a:off x="5220575" y="230560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165"/>
            <p:cNvSpPr/>
            <p:nvPr/>
          </p:nvSpPr>
          <p:spPr>
            <a:xfrm>
              <a:off x="5164625" y="2305600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165"/>
            <p:cNvSpPr/>
            <p:nvPr/>
          </p:nvSpPr>
          <p:spPr>
            <a:xfrm>
              <a:off x="5128300" y="230560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3875">
              <a:solidFill>
                <a:schemeClr val="lt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34" name="Google Shape;5434;p165"/>
          <p:cNvSpPr/>
          <p:nvPr/>
        </p:nvSpPr>
        <p:spPr>
          <a:xfrm flipH="1">
            <a:off x="-1105440" y="4288297"/>
            <a:ext cx="10671218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5435" name="Shape 5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36" name="Google Shape;5436;p166"/>
          <p:cNvGrpSpPr/>
          <p:nvPr/>
        </p:nvGrpSpPr>
        <p:grpSpPr>
          <a:xfrm>
            <a:off x="0" y="66"/>
            <a:ext cx="9143804" cy="625225"/>
            <a:chOff x="238125" y="842800"/>
            <a:chExt cx="7150300" cy="527750"/>
          </a:xfrm>
        </p:grpSpPr>
        <p:sp>
          <p:nvSpPr>
            <p:cNvPr id="5437" name="Google Shape;5437;p166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166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166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166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166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166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166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166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166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166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166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166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166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166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166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166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166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166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166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166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166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166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166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166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166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166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166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166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166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166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166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166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166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166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166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166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166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166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166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166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166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166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166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166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166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166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166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166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166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166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166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166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166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166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166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166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166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166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166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166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166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166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166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166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166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166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166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166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166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166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166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166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166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166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166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166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166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166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166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166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166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166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166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166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166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166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166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166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166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166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27" name="Google Shape;5527;p16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528" name="Google Shape;5528;p166"/>
          <p:cNvSpPr txBox="1"/>
          <p:nvPr>
            <p:ph idx="1" type="subTitle"/>
          </p:nvPr>
        </p:nvSpPr>
        <p:spPr>
          <a:xfrm>
            <a:off x="937625" y="3309322"/>
            <a:ext cx="2175300" cy="829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529" name="Google Shape;5529;p166"/>
          <p:cNvSpPr txBox="1"/>
          <p:nvPr>
            <p:ph idx="2" type="subTitle"/>
          </p:nvPr>
        </p:nvSpPr>
        <p:spPr>
          <a:xfrm>
            <a:off x="3484347" y="3309322"/>
            <a:ext cx="2175300" cy="829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530" name="Google Shape;5530;p166"/>
          <p:cNvSpPr txBox="1"/>
          <p:nvPr>
            <p:ph idx="3" type="subTitle"/>
          </p:nvPr>
        </p:nvSpPr>
        <p:spPr>
          <a:xfrm>
            <a:off x="6031075" y="3309322"/>
            <a:ext cx="2175300" cy="829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531" name="Google Shape;5531;p166"/>
          <p:cNvSpPr txBox="1"/>
          <p:nvPr>
            <p:ph idx="4" type="subTitle"/>
          </p:nvPr>
        </p:nvSpPr>
        <p:spPr>
          <a:xfrm>
            <a:off x="937625" y="2788088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5532" name="Google Shape;5532;p166"/>
          <p:cNvSpPr txBox="1"/>
          <p:nvPr>
            <p:ph idx="5" type="subTitle"/>
          </p:nvPr>
        </p:nvSpPr>
        <p:spPr>
          <a:xfrm>
            <a:off x="3484350" y="2788088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5533" name="Google Shape;5533;p166"/>
          <p:cNvSpPr txBox="1"/>
          <p:nvPr>
            <p:ph idx="6" type="subTitle"/>
          </p:nvPr>
        </p:nvSpPr>
        <p:spPr>
          <a:xfrm>
            <a:off x="6031075" y="2788088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5534" name="Google Shape;5534;p166"/>
          <p:cNvSpPr/>
          <p:nvPr/>
        </p:nvSpPr>
        <p:spPr>
          <a:xfrm rot="231057">
            <a:off x="-509698" y="4301442"/>
            <a:ext cx="11146835" cy="469021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6_1">
    <p:spTree>
      <p:nvGrpSpPr>
        <p:cNvPr id="5535" name="Shape 5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6" name="Google Shape;5536;p167"/>
          <p:cNvSpPr/>
          <p:nvPr>
            <p:ph idx="2" type="pic"/>
          </p:nvPr>
        </p:nvSpPr>
        <p:spPr>
          <a:xfrm>
            <a:off x="1334686" y="1424213"/>
            <a:ext cx="1381200" cy="13812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537" name="Google Shape;5537;p167"/>
          <p:cNvSpPr/>
          <p:nvPr>
            <p:ph idx="3" type="pic"/>
          </p:nvPr>
        </p:nvSpPr>
        <p:spPr>
          <a:xfrm>
            <a:off x="3881411" y="1424213"/>
            <a:ext cx="1381200" cy="13812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538" name="Google Shape;5538;p167"/>
          <p:cNvSpPr/>
          <p:nvPr>
            <p:ph idx="4" type="pic"/>
          </p:nvPr>
        </p:nvSpPr>
        <p:spPr>
          <a:xfrm>
            <a:off x="6428136" y="1424213"/>
            <a:ext cx="1381200" cy="13812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  <p:grpSp>
        <p:nvGrpSpPr>
          <p:cNvPr id="5539" name="Google Shape;5539;p167"/>
          <p:cNvGrpSpPr/>
          <p:nvPr/>
        </p:nvGrpSpPr>
        <p:grpSpPr>
          <a:xfrm>
            <a:off x="0" y="66"/>
            <a:ext cx="9143804" cy="625225"/>
            <a:chOff x="238125" y="842800"/>
            <a:chExt cx="7150300" cy="527750"/>
          </a:xfrm>
        </p:grpSpPr>
        <p:sp>
          <p:nvSpPr>
            <p:cNvPr id="5540" name="Google Shape;5540;p167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167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167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167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167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167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167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167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167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167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167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167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167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167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167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167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167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167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167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167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167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167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167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167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167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167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167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167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167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167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167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167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167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167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167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167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167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167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167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167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167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167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167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167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167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167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167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167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167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167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167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167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167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167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167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167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167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167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167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167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167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167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167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167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167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167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167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167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167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167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167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167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167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167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167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167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167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167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167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167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167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167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167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167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167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167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167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167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167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167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30" name="Google Shape;5630;p16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631" name="Google Shape;5631;p167"/>
          <p:cNvSpPr txBox="1"/>
          <p:nvPr>
            <p:ph idx="1" type="subTitle"/>
          </p:nvPr>
        </p:nvSpPr>
        <p:spPr>
          <a:xfrm>
            <a:off x="937625" y="3437925"/>
            <a:ext cx="2175300" cy="672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632" name="Google Shape;5632;p167"/>
          <p:cNvSpPr txBox="1"/>
          <p:nvPr>
            <p:ph idx="5" type="subTitle"/>
          </p:nvPr>
        </p:nvSpPr>
        <p:spPr>
          <a:xfrm>
            <a:off x="3484347" y="3437925"/>
            <a:ext cx="2175300" cy="672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633" name="Google Shape;5633;p167"/>
          <p:cNvSpPr txBox="1"/>
          <p:nvPr>
            <p:ph idx="6" type="subTitle"/>
          </p:nvPr>
        </p:nvSpPr>
        <p:spPr>
          <a:xfrm>
            <a:off x="6031075" y="3437925"/>
            <a:ext cx="2175300" cy="672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634" name="Google Shape;5634;p167"/>
          <p:cNvSpPr txBox="1"/>
          <p:nvPr>
            <p:ph idx="7" type="subTitle"/>
          </p:nvPr>
        </p:nvSpPr>
        <p:spPr>
          <a:xfrm>
            <a:off x="937625" y="2983351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635" name="Google Shape;5635;p167"/>
          <p:cNvSpPr txBox="1"/>
          <p:nvPr>
            <p:ph idx="8" type="subTitle"/>
          </p:nvPr>
        </p:nvSpPr>
        <p:spPr>
          <a:xfrm>
            <a:off x="3484350" y="2983351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636" name="Google Shape;5636;p167"/>
          <p:cNvSpPr txBox="1"/>
          <p:nvPr>
            <p:ph idx="9" type="subTitle"/>
          </p:nvPr>
        </p:nvSpPr>
        <p:spPr>
          <a:xfrm>
            <a:off x="6031075" y="2983351"/>
            <a:ext cx="21753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637" name="Google Shape;5637;p167"/>
          <p:cNvSpPr/>
          <p:nvPr/>
        </p:nvSpPr>
        <p:spPr>
          <a:xfrm rot="231057">
            <a:off x="-509698" y="4301442"/>
            <a:ext cx="11146835" cy="469021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82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8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84" name="Google Shape;84;p18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85" name="Google Shape;85;p18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86" name="Google Shape;86;p1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87" name="Google Shape;87;p1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88" name="Google Shape;88;p1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5638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p16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640" name="Google Shape;5640;p168"/>
          <p:cNvSpPr txBox="1"/>
          <p:nvPr>
            <p:ph idx="1" type="subTitle"/>
          </p:nvPr>
        </p:nvSpPr>
        <p:spPr>
          <a:xfrm>
            <a:off x="2308351" y="2071425"/>
            <a:ext cx="21354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641" name="Google Shape;5641;p168"/>
          <p:cNvSpPr txBox="1"/>
          <p:nvPr>
            <p:ph idx="2" type="subTitle"/>
          </p:nvPr>
        </p:nvSpPr>
        <p:spPr>
          <a:xfrm>
            <a:off x="4700329" y="2071425"/>
            <a:ext cx="21354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642" name="Google Shape;5642;p168"/>
          <p:cNvSpPr txBox="1"/>
          <p:nvPr>
            <p:ph idx="3" type="subTitle"/>
          </p:nvPr>
        </p:nvSpPr>
        <p:spPr>
          <a:xfrm>
            <a:off x="2308351" y="3504825"/>
            <a:ext cx="21354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643" name="Google Shape;5643;p168"/>
          <p:cNvSpPr txBox="1"/>
          <p:nvPr>
            <p:ph idx="4" type="subTitle"/>
          </p:nvPr>
        </p:nvSpPr>
        <p:spPr>
          <a:xfrm>
            <a:off x="4700329" y="3504825"/>
            <a:ext cx="21354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644" name="Google Shape;5644;p168"/>
          <p:cNvSpPr txBox="1"/>
          <p:nvPr>
            <p:ph idx="5" type="subTitle"/>
          </p:nvPr>
        </p:nvSpPr>
        <p:spPr>
          <a:xfrm>
            <a:off x="2308351" y="1787825"/>
            <a:ext cx="21354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645" name="Google Shape;5645;p168"/>
          <p:cNvSpPr txBox="1"/>
          <p:nvPr>
            <p:ph idx="6" type="subTitle"/>
          </p:nvPr>
        </p:nvSpPr>
        <p:spPr>
          <a:xfrm>
            <a:off x="2308351" y="3221300"/>
            <a:ext cx="21354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646" name="Google Shape;5646;p168"/>
          <p:cNvSpPr txBox="1"/>
          <p:nvPr>
            <p:ph idx="7" type="subTitle"/>
          </p:nvPr>
        </p:nvSpPr>
        <p:spPr>
          <a:xfrm>
            <a:off x="4700326" y="1787825"/>
            <a:ext cx="21354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647" name="Google Shape;5647;p168"/>
          <p:cNvSpPr txBox="1"/>
          <p:nvPr>
            <p:ph idx="8" type="subTitle"/>
          </p:nvPr>
        </p:nvSpPr>
        <p:spPr>
          <a:xfrm>
            <a:off x="4700326" y="3221300"/>
            <a:ext cx="21354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5648" name="Google Shape;5648;p168"/>
          <p:cNvGrpSpPr/>
          <p:nvPr/>
        </p:nvGrpSpPr>
        <p:grpSpPr>
          <a:xfrm rot="5400000">
            <a:off x="6145558" y="2145195"/>
            <a:ext cx="5143548" cy="853171"/>
            <a:chOff x="234850" y="2305600"/>
            <a:chExt cx="4135350" cy="525675"/>
          </a:xfrm>
        </p:grpSpPr>
        <p:sp>
          <p:nvSpPr>
            <p:cNvPr id="5649" name="Google Shape;5649;p168"/>
            <p:cNvSpPr/>
            <p:nvPr/>
          </p:nvSpPr>
          <p:spPr>
            <a:xfrm>
              <a:off x="234850" y="2307975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168"/>
            <p:cNvSpPr/>
            <p:nvPr/>
          </p:nvSpPr>
          <p:spPr>
            <a:xfrm>
              <a:off x="234850" y="2466325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168"/>
            <p:cNvSpPr/>
            <p:nvPr/>
          </p:nvSpPr>
          <p:spPr>
            <a:xfrm>
              <a:off x="234850" y="2491050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168"/>
            <p:cNvSpPr/>
            <p:nvPr/>
          </p:nvSpPr>
          <p:spPr>
            <a:xfrm>
              <a:off x="611375" y="2522900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168"/>
            <p:cNvSpPr/>
            <p:nvPr/>
          </p:nvSpPr>
          <p:spPr>
            <a:xfrm>
              <a:off x="633700" y="2623200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168"/>
            <p:cNvSpPr/>
            <p:nvPr/>
          </p:nvSpPr>
          <p:spPr>
            <a:xfrm>
              <a:off x="710800" y="2310950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168"/>
            <p:cNvSpPr/>
            <p:nvPr/>
          </p:nvSpPr>
          <p:spPr>
            <a:xfrm>
              <a:off x="755725" y="2310950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168"/>
            <p:cNvSpPr/>
            <p:nvPr/>
          </p:nvSpPr>
          <p:spPr>
            <a:xfrm>
              <a:off x="804550" y="231095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168"/>
            <p:cNvSpPr/>
            <p:nvPr/>
          </p:nvSpPr>
          <p:spPr>
            <a:xfrm>
              <a:off x="985225" y="244192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168"/>
            <p:cNvSpPr/>
            <p:nvPr/>
          </p:nvSpPr>
          <p:spPr>
            <a:xfrm>
              <a:off x="829250" y="2310950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168"/>
            <p:cNvSpPr/>
            <p:nvPr/>
          </p:nvSpPr>
          <p:spPr>
            <a:xfrm>
              <a:off x="862600" y="2310950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168"/>
            <p:cNvSpPr/>
            <p:nvPr/>
          </p:nvSpPr>
          <p:spPr>
            <a:xfrm>
              <a:off x="234850" y="2307975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168"/>
            <p:cNvSpPr/>
            <p:nvPr/>
          </p:nvSpPr>
          <p:spPr>
            <a:xfrm>
              <a:off x="234850" y="2307975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168"/>
            <p:cNvSpPr/>
            <p:nvPr/>
          </p:nvSpPr>
          <p:spPr>
            <a:xfrm>
              <a:off x="234850" y="2307975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168"/>
            <p:cNvSpPr/>
            <p:nvPr/>
          </p:nvSpPr>
          <p:spPr>
            <a:xfrm>
              <a:off x="234850" y="2307975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168"/>
            <p:cNvSpPr/>
            <p:nvPr/>
          </p:nvSpPr>
          <p:spPr>
            <a:xfrm>
              <a:off x="245550" y="2307975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168"/>
            <p:cNvSpPr/>
            <p:nvPr/>
          </p:nvSpPr>
          <p:spPr>
            <a:xfrm>
              <a:off x="286925" y="2307975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168"/>
            <p:cNvSpPr/>
            <p:nvPr/>
          </p:nvSpPr>
          <p:spPr>
            <a:xfrm>
              <a:off x="1147750" y="2307975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168"/>
            <p:cNvSpPr/>
            <p:nvPr/>
          </p:nvSpPr>
          <p:spPr>
            <a:xfrm>
              <a:off x="1213525" y="2307975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168"/>
            <p:cNvSpPr/>
            <p:nvPr/>
          </p:nvSpPr>
          <p:spPr>
            <a:xfrm>
              <a:off x="1230200" y="2310650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168"/>
            <p:cNvSpPr/>
            <p:nvPr/>
          </p:nvSpPr>
          <p:spPr>
            <a:xfrm>
              <a:off x="1429325" y="2544325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168"/>
            <p:cNvSpPr/>
            <p:nvPr/>
          </p:nvSpPr>
          <p:spPr>
            <a:xfrm>
              <a:off x="1275450" y="2322275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168"/>
            <p:cNvSpPr/>
            <p:nvPr/>
          </p:nvSpPr>
          <p:spPr>
            <a:xfrm>
              <a:off x="1487675" y="2613975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168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168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168"/>
            <p:cNvSpPr/>
            <p:nvPr/>
          </p:nvSpPr>
          <p:spPr>
            <a:xfrm>
              <a:off x="1537075" y="2307975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168"/>
            <p:cNvSpPr/>
            <p:nvPr/>
          </p:nvSpPr>
          <p:spPr>
            <a:xfrm>
              <a:off x="1571600" y="2307975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168"/>
            <p:cNvSpPr/>
            <p:nvPr/>
          </p:nvSpPr>
          <p:spPr>
            <a:xfrm>
              <a:off x="1595425" y="2307975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168"/>
            <p:cNvSpPr/>
            <p:nvPr/>
          </p:nvSpPr>
          <p:spPr>
            <a:xfrm>
              <a:off x="1631450" y="2307975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168"/>
            <p:cNvSpPr/>
            <p:nvPr/>
          </p:nvSpPr>
          <p:spPr>
            <a:xfrm>
              <a:off x="2767900" y="2307975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168"/>
            <p:cNvSpPr/>
            <p:nvPr/>
          </p:nvSpPr>
          <p:spPr>
            <a:xfrm>
              <a:off x="2864025" y="2307975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168"/>
            <p:cNvSpPr/>
            <p:nvPr/>
          </p:nvSpPr>
          <p:spPr>
            <a:xfrm>
              <a:off x="2924450" y="23079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168"/>
            <p:cNvSpPr/>
            <p:nvPr/>
          </p:nvSpPr>
          <p:spPr>
            <a:xfrm>
              <a:off x="2990250" y="23079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168"/>
            <p:cNvSpPr/>
            <p:nvPr/>
          </p:nvSpPr>
          <p:spPr>
            <a:xfrm>
              <a:off x="3047700" y="23079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168"/>
            <p:cNvSpPr/>
            <p:nvPr/>
          </p:nvSpPr>
          <p:spPr>
            <a:xfrm>
              <a:off x="3107225" y="2307975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168"/>
            <p:cNvSpPr/>
            <p:nvPr/>
          </p:nvSpPr>
          <p:spPr>
            <a:xfrm>
              <a:off x="3187300" y="23079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168"/>
            <p:cNvSpPr/>
            <p:nvPr/>
          </p:nvSpPr>
          <p:spPr>
            <a:xfrm>
              <a:off x="3293850" y="2307975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168"/>
            <p:cNvSpPr/>
            <p:nvPr/>
          </p:nvSpPr>
          <p:spPr>
            <a:xfrm>
              <a:off x="1881775" y="2666650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168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168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168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168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168"/>
            <p:cNvSpPr/>
            <p:nvPr/>
          </p:nvSpPr>
          <p:spPr>
            <a:xfrm>
              <a:off x="1812125" y="2307975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168"/>
            <p:cNvSpPr/>
            <p:nvPr/>
          </p:nvSpPr>
          <p:spPr>
            <a:xfrm>
              <a:off x="1838300" y="2307975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168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168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168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168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168"/>
            <p:cNvSpPr/>
            <p:nvPr/>
          </p:nvSpPr>
          <p:spPr>
            <a:xfrm>
              <a:off x="3859400" y="2305600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168"/>
            <p:cNvSpPr/>
            <p:nvPr/>
          </p:nvSpPr>
          <p:spPr>
            <a:xfrm>
              <a:off x="3904350" y="2305600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168"/>
            <p:cNvSpPr/>
            <p:nvPr/>
          </p:nvSpPr>
          <p:spPr>
            <a:xfrm>
              <a:off x="3953150" y="230560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168"/>
            <p:cNvSpPr/>
            <p:nvPr/>
          </p:nvSpPr>
          <p:spPr>
            <a:xfrm>
              <a:off x="4133825" y="243657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168"/>
            <p:cNvSpPr/>
            <p:nvPr/>
          </p:nvSpPr>
          <p:spPr>
            <a:xfrm>
              <a:off x="3977875" y="2305600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168"/>
            <p:cNvSpPr/>
            <p:nvPr/>
          </p:nvSpPr>
          <p:spPr>
            <a:xfrm>
              <a:off x="4010900" y="2305600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03" name="Google Shape;5703;p168"/>
          <p:cNvSpPr/>
          <p:nvPr/>
        </p:nvSpPr>
        <p:spPr>
          <a:xfrm rot="-5182502">
            <a:off x="-4241255" y="1211577"/>
            <a:ext cx="7927280" cy="333808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5704" name="Shape 5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5" name="Google Shape;5705;p16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706" name="Google Shape;5706;p169"/>
          <p:cNvSpPr txBox="1"/>
          <p:nvPr>
            <p:ph idx="1" type="subTitle"/>
          </p:nvPr>
        </p:nvSpPr>
        <p:spPr>
          <a:xfrm>
            <a:off x="977050" y="2222075"/>
            <a:ext cx="2220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707" name="Google Shape;5707;p169"/>
          <p:cNvSpPr txBox="1"/>
          <p:nvPr>
            <p:ph idx="2" type="subTitle"/>
          </p:nvPr>
        </p:nvSpPr>
        <p:spPr>
          <a:xfrm>
            <a:off x="5946626" y="2222075"/>
            <a:ext cx="2220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708" name="Google Shape;5708;p169"/>
          <p:cNvSpPr txBox="1"/>
          <p:nvPr>
            <p:ph idx="3" type="subTitle"/>
          </p:nvPr>
        </p:nvSpPr>
        <p:spPr>
          <a:xfrm>
            <a:off x="977050" y="3655550"/>
            <a:ext cx="2220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709" name="Google Shape;5709;p169"/>
          <p:cNvSpPr txBox="1"/>
          <p:nvPr>
            <p:ph idx="4" type="subTitle"/>
          </p:nvPr>
        </p:nvSpPr>
        <p:spPr>
          <a:xfrm>
            <a:off x="5946626" y="3655550"/>
            <a:ext cx="2220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710" name="Google Shape;5710;p169"/>
          <p:cNvSpPr txBox="1"/>
          <p:nvPr>
            <p:ph idx="5" type="subTitle"/>
          </p:nvPr>
        </p:nvSpPr>
        <p:spPr>
          <a:xfrm>
            <a:off x="977050" y="1844975"/>
            <a:ext cx="22200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711" name="Google Shape;5711;p169"/>
          <p:cNvSpPr txBox="1"/>
          <p:nvPr>
            <p:ph idx="6" type="subTitle"/>
          </p:nvPr>
        </p:nvSpPr>
        <p:spPr>
          <a:xfrm>
            <a:off x="977050" y="3278450"/>
            <a:ext cx="22200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712" name="Google Shape;5712;p169"/>
          <p:cNvSpPr txBox="1"/>
          <p:nvPr>
            <p:ph idx="7" type="subTitle"/>
          </p:nvPr>
        </p:nvSpPr>
        <p:spPr>
          <a:xfrm>
            <a:off x="5946625" y="1844975"/>
            <a:ext cx="22200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713" name="Google Shape;5713;p169"/>
          <p:cNvSpPr txBox="1"/>
          <p:nvPr>
            <p:ph idx="8" type="subTitle"/>
          </p:nvPr>
        </p:nvSpPr>
        <p:spPr>
          <a:xfrm>
            <a:off x="5946625" y="3278450"/>
            <a:ext cx="2220000" cy="37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5714" name="Google Shape;5714;p169"/>
          <p:cNvGrpSpPr/>
          <p:nvPr/>
        </p:nvGrpSpPr>
        <p:grpSpPr>
          <a:xfrm rot="5400000">
            <a:off x="6145558" y="2145195"/>
            <a:ext cx="5143548" cy="853171"/>
            <a:chOff x="234850" y="2305600"/>
            <a:chExt cx="4135350" cy="525675"/>
          </a:xfrm>
        </p:grpSpPr>
        <p:sp>
          <p:nvSpPr>
            <p:cNvPr id="5715" name="Google Shape;5715;p169"/>
            <p:cNvSpPr/>
            <p:nvPr/>
          </p:nvSpPr>
          <p:spPr>
            <a:xfrm>
              <a:off x="234850" y="2307975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169"/>
            <p:cNvSpPr/>
            <p:nvPr/>
          </p:nvSpPr>
          <p:spPr>
            <a:xfrm>
              <a:off x="234850" y="2466325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169"/>
            <p:cNvSpPr/>
            <p:nvPr/>
          </p:nvSpPr>
          <p:spPr>
            <a:xfrm>
              <a:off x="234850" y="2491050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169"/>
            <p:cNvSpPr/>
            <p:nvPr/>
          </p:nvSpPr>
          <p:spPr>
            <a:xfrm>
              <a:off x="611375" y="2522900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169"/>
            <p:cNvSpPr/>
            <p:nvPr/>
          </p:nvSpPr>
          <p:spPr>
            <a:xfrm>
              <a:off x="633700" y="2623200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169"/>
            <p:cNvSpPr/>
            <p:nvPr/>
          </p:nvSpPr>
          <p:spPr>
            <a:xfrm>
              <a:off x="710800" y="2310950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169"/>
            <p:cNvSpPr/>
            <p:nvPr/>
          </p:nvSpPr>
          <p:spPr>
            <a:xfrm>
              <a:off x="755725" y="2310950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169"/>
            <p:cNvSpPr/>
            <p:nvPr/>
          </p:nvSpPr>
          <p:spPr>
            <a:xfrm>
              <a:off x="804550" y="231095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169"/>
            <p:cNvSpPr/>
            <p:nvPr/>
          </p:nvSpPr>
          <p:spPr>
            <a:xfrm>
              <a:off x="985225" y="244192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169"/>
            <p:cNvSpPr/>
            <p:nvPr/>
          </p:nvSpPr>
          <p:spPr>
            <a:xfrm>
              <a:off x="829250" y="2310950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169"/>
            <p:cNvSpPr/>
            <p:nvPr/>
          </p:nvSpPr>
          <p:spPr>
            <a:xfrm>
              <a:off x="862600" y="2310950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169"/>
            <p:cNvSpPr/>
            <p:nvPr/>
          </p:nvSpPr>
          <p:spPr>
            <a:xfrm>
              <a:off x="234850" y="2307975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169"/>
            <p:cNvSpPr/>
            <p:nvPr/>
          </p:nvSpPr>
          <p:spPr>
            <a:xfrm>
              <a:off x="234850" y="2307975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169"/>
            <p:cNvSpPr/>
            <p:nvPr/>
          </p:nvSpPr>
          <p:spPr>
            <a:xfrm>
              <a:off x="234850" y="2307975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169"/>
            <p:cNvSpPr/>
            <p:nvPr/>
          </p:nvSpPr>
          <p:spPr>
            <a:xfrm>
              <a:off x="234850" y="2307975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169"/>
            <p:cNvSpPr/>
            <p:nvPr/>
          </p:nvSpPr>
          <p:spPr>
            <a:xfrm>
              <a:off x="245550" y="2307975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169"/>
            <p:cNvSpPr/>
            <p:nvPr/>
          </p:nvSpPr>
          <p:spPr>
            <a:xfrm>
              <a:off x="286925" y="2307975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169"/>
            <p:cNvSpPr/>
            <p:nvPr/>
          </p:nvSpPr>
          <p:spPr>
            <a:xfrm>
              <a:off x="1147750" y="2307975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169"/>
            <p:cNvSpPr/>
            <p:nvPr/>
          </p:nvSpPr>
          <p:spPr>
            <a:xfrm>
              <a:off x="1213525" y="2307975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169"/>
            <p:cNvSpPr/>
            <p:nvPr/>
          </p:nvSpPr>
          <p:spPr>
            <a:xfrm>
              <a:off x="1230200" y="2310650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169"/>
            <p:cNvSpPr/>
            <p:nvPr/>
          </p:nvSpPr>
          <p:spPr>
            <a:xfrm>
              <a:off x="1429325" y="2544325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169"/>
            <p:cNvSpPr/>
            <p:nvPr/>
          </p:nvSpPr>
          <p:spPr>
            <a:xfrm>
              <a:off x="1275450" y="2322275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169"/>
            <p:cNvSpPr/>
            <p:nvPr/>
          </p:nvSpPr>
          <p:spPr>
            <a:xfrm>
              <a:off x="1487675" y="2613975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169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169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169"/>
            <p:cNvSpPr/>
            <p:nvPr/>
          </p:nvSpPr>
          <p:spPr>
            <a:xfrm>
              <a:off x="1537075" y="2307975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169"/>
            <p:cNvSpPr/>
            <p:nvPr/>
          </p:nvSpPr>
          <p:spPr>
            <a:xfrm>
              <a:off x="1571600" y="2307975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169"/>
            <p:cNvSpPr/>
            <p:nvPr/>
          </p:nvSpPr>
          <p:spPr>
            <a:xfrm>
              <a:off x="1595425" y="2307975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169"/>
            <p:cNvSpPr/>
            <p:nvPr/>
          </p:nvSpPr>
          <p:spPr>
            <a:xfrm>
              <a:off x="1631450" y="2307975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169"/>
            <p:cNvSpPr/>
            <p:nvPr/>
          </p:nvSpPr>
          <p:spPr>
            <a:xfrm>
              <a:off x="2767900" y="2307975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169"/>
            <p:cNvSpPr/>
            <p:nvPr/>
          </p:nvSpPr>
          <p:spPr>
            <a:xfrm>
              <a:off x="2864025" y="2307975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169"/>
            <p:cNvSpPr/>
            <p:nvPr/>
          </p:nvSpPr>
          <p:spPr>
            <a:xfrm>
              <a:off x="2924450" y="23079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169"/>
            <p:cNvSpPr/>
            <p:nvPr/>
          </p:nvSpPr>
          <p:spPr>
            <a:xfrm>
              <a:off x="2990250" y="23079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169"/>
            <p:cNvSpPr/>
            <p:nvPr/>
          </p:nvSpPr>
          <p:spPr>
            <a:xfrm>
              <a:off x="3047700" y="23079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169"/>
            <p:cNvSpPr/>
            <p:nvPr/>
          </p:nvSpPr>
          <p:spPr>
            <a:xfrm>
              <a:off x="3107225" y="2307975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169"/>
            <p:cNvSpPr/>
            <p:nvPr/>
          </p:nvSpPr>
          <p:spPr>
            <a:xfrm>
              <a:off x="3187300" y="23079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169"/>
            <p:cNvSpPr/>
            <p:nvPr/>
          </p:nvSpPr>
          <p:spPr>
            <a:xfrm>
              <a:off x="3293850" y="2307975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169"/>
            <p:cNvSpPr/>
            <p:nvPr/>
          </p:nvSpPr>
          <p:spPr>
            <a:xfrm>
              <a:off x="1881775" y="2666650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169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169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169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169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169"/>
            <p:cNvSpPr/>
            <p:nvPr/>
          </p:nvSpPr>
          <p:spPr>
            <a:xfrm>
              <a:off x="1812125" y="2307975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169"/>
            <p:cNvSpPr/>
            <p:nvPr/>
          </p:nvSpPr>
          <p:spPr>
            <a:xfrm>
              <a:off x="1838300" y="2307975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169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169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169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169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169"/>
            <p:cNvSpPr/>
            <p:nvPr/>
          </p:nvSpPr>
          <p:spPr>
            <a:xfrm>
              <a:off x="3859400" y="2305600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169"/>
            <p:cNvSpPr/>
            <p:nvPr/>
          </p:nvSpPr>
          <p:spPr>
            <a:xfrm>
              <a:off x="3904350" y="2305600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169"/>
            <p:cNvSpPr/>
            <p:nvPr/>
          </p:nvSpPr>
          <p:spPr>
            <a:xfrm>
              <a:off x="3953150" y="230560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169"/>
            <p:cNvSpPr/>
            <p:nvPr/>
          </p:nvSpPr>
          <p:spPr>
            <a:xfrm>
              <a:off x="4133825" y="243657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169"/>
            <p:cNvSpPr/>
            <p:nvPr/>
          </p:nvSpPr>
          <p:spPr>
            <a:xfrm>
              <a:off x="3977875" y="2305600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169"/>
            <p:cNvSpPr/>
            <p:nvPr/>
          </p:nvSpPr>
          <p:spPr>
            <a:xfrm>
              <a:off x="4010900" y="2305600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69" name="Google Shape;5769;p169"/>
          <p:cNvSpPr/>
          <p:nvPr/>
        </p:nvSpPr>
        <p:spPr>
          <a:xfrm rot="-4933594">
            <a:off x="-4546735" y="1211750"/>
            <a:ext cx="7927166" cy="333742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 path">
  <p:cSld name="CUSTOM_14">
    <p:spTree>
      <p:nvGrpSpPr>
        <p:cNvPr id="5770" name="Shape 5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1" name="Google Shape;5771;p170"/>
          <p:cNvGrpSpPr/>
          <p:nvPr/>
        </p:nvGrpSpPr>
        <p:grpSpPr>
          <a:xfrm rot="-5400000">
            <a:off x="7699138" y="2204100"/>
            <a:ext cx="2126200" cy="763500"/>
            <a:chOff x="2865363" y="1504100"/>
            <a:chExt cx="2126200" cy="763500"/>
          </a:xfrm>
        </p:grpSpPr>
        <p:sp>
          <p:nvSpPr>
            <p:cNvPr id="5772" name="Google Shape;5772;p170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170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170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170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170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170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170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170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0" name="Google Shape;5780;p170"/>
          <p:cNvGrpSpPr/>
          <p:nvPr/>
        </p:nvGrpSpPr>
        <p:grpSpPr>
          <a:xfrm rot="5400000">
            <a:off x="621968" y="4327154"/>
            <a:ext cx="763131" cy="869566"/>
            <a:chOff x="3997175" y="2668625"/>
            <a:chExt cx="624800" cy="712000"/>
          </a:xfrm>
        </p:grpSpPr>
        <p:sp>
          <p:nvSpPr>
            <p:cNvPr id="5781" name="Google Shape;5781;p170"/>
            <p:cNvSpPr/>
            <p:nvPr/>
          </p:nvSpPr>
          <p:spPr>
            <a:xfrm>
              <a:off x="3997175" y="2668625"/>
              <a:ext cx="624525" cy="712000"/>
            </a:xfrm>
            <a:custGeom>
              <a:rect b="b" l="l" r="r" t="t"/>
              <a:pathLst>
                <a:path extrusionOk="0" fill="none" h="28480" w="24981">
                  <a:moveTo>
                    <a:pt x="24980" y="0"/>
                  </a:moveTo>
                  <a:cubicBezTo>
                    <a:pt x="24278" y="1048"/>
                    <a:pt x="23504" y="2024"/>
                    <a:pt x="22265" y="2536"/>
                  </a:cubicBezTo>
                  <a:cubicBezTo>
                    <a:pt x="21218" y="2977"/>
                    <a:pt x="20015" y="3000"/>
                    <a:pt x="18848" y="3012"/>
                  </a:cubicBezTo>
                  <a:cubicBezTo>
                    <a:pt x="17086" y="3024"/>
                    <a:pt x="15300" y="3036"/>
                    <a:pt x="13586" y="3381"/>
                  </a:cubicBezTo>
                  <a:cubicBezTo>
                    <a:pt x="11859" y="3739"/>
                    <a:pt x="10193" y="4477"/>
                    <a:pt x="9157" y="5703"/>
                  </a:cubicBezTo>
                  <a:cubicBezTo>
                    <a:pt x="7454" y="7703"/>
                    <a:pt x="7764" y="10477"/>
                    <a:pt x="6585" y="12740"/>
                  </a:cubicBezTo>
                  <a:cubicBezTo>
                    <a:pt x="5704" y="14418"/>
                    <a:pt x="4061" y="15704"/>
                    <a:pt x="2656" y="17097"/>
                  </a:cubicBezTo>
                  <a:cubicBezTo>
                    <a:pt x="1251" y="18490"/>
                    <a:pt x="1" y="20217"/>
                    <a:pt x="203" y="22050"/>
                  </a:cubicBezTo>
                  <a:cubicBezTo>
                    <a:pt x="322" y="23181"/>
                    <a:pt x="989" y="24217"/>
                    <a:pt x="1846" y="25075"/>
                  </a:cubicBezTo>
                  <a:cubicBezTo>
                    <a:pt x="3358" y="26563"/>
                    <a:pt x="5501" y="27563"/>
                    <a:pt x="7764" y="27837"/>
                  </a:cubicBezTo>
                  <a:cubicBezTo>
                    <a:pt x="13110" y="28480"/>
                    <a:pt x="18194" y="25217"/>
                    <a:pt x="23599" y="25384"/>
                  </a:cubicBezTo>
                  <a:cubicBezTo>
                    <a:pt x="24063" y="25408"/>
                    <a:pt x="24516" y="25444"/>
                    <a:pt x="2498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170"/>
            <p:cNvSpPr/>
            <p:nvPr/>
          </p:nvSpPr>
          <p:spPr>
            <a:xfrm>
              <a:off x="4171025" y="2781125"/>
              <a:ext cx="450675" cy="467950"/>
            </a:xfrm>
            <a:custGeom>
              <a:rect b="b" l="l" r="r" t="t"/>
              <a:pathLst>
                <a:path extrusionOk="0" fill="none" h="18718" w="18027">
                  <a:moveTo>
                    <a:pt x="18026" y="1"/>
                  </a:moveTo>
                  <a:cubicBezTo>
                    <a:pt x="17050" y="584"/>
                    <a:pt x="16026" y="1060"/>
                    <a:pt x="14883" y="1322"/>
                  </a:cubicBezTo>
                  <a:cubicBezTo>
                    <a:pt x="12085" y="1941"/>
                    <a:pt x="8846" y="1144"/>
                    <a:pt x="6441" y="2525"/>
                  </a:cubicBezTo>
                  <a:cubicBezTo>
                    <a:pt x="3941" y="3953"/>
                    <a:pt x="3667" y="6954"/>
                    <a:pt x="2631" y="9371"/>
                  </a:cubicBezTo>
                  <a:cubicBezTo>
                    <a:pt x="1703" y="11526"/>
                    <a:pt x="0" y="13788"/>
                    <a:pt x="953" y="15919"/>
                  </a:cubicBezTo>
                  <a:cubicBezTo>
                    <a:pt x="1691" y="17574"/>
                    <a:pt x="3822" y="18479"/>
                    <a:pt x="5870" y="18598"/>
                  </a:cubicBezTo>
                  <a:cubicBezTo>
                    <a:pt x="7918" y="18717"/>
                    <a:pt x="9918" y="18217"/>
                    <a:pt x="11918" y="17836"/>
                  </a:cubicBezTo>
                  <a:cubicBezTo>
                    <a:pt x="13930" y="17467"/>
                    <a:pt x="16014" y="17205"/>
                    <a:pt x="18026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170"/>
            <p:cNvSpPr/>
            <p:nvPr/>
          </p:nvSpPr>
          <p:spPr>
            <a:xfrm>
              <a:off x="4280550" y="2874300"/>
              <a:ext cx="341150" cy="314650"/>
            </a:xfrm>
            <a:custGeom>
              <a:rect b="b" l="l" r="r" t="t"/>
              <a:pathLst>
                <a:path extrusionOk="0" fill="none" h="12586" w="13646">
                  <a:moveTo>
                    <a:pt x="13645" y="0"/>
                  </a:moveTo>
                  <a:cubicBezTo>
                    <a:pt x="12871" y="226"/>
                    <a:pt x="12073" y="381"/>
                    <a:pt x="11276" y="441"/>
                  </a:cubicBezTo>
                  <a:cubicBezTo>
                    <a:pt x="9704" y="572"/>
                    <a:pt x="8133" y="405"/>
                    <a:pt x="6561" y="536"/>
                  </a:cubicBezTo>
                  <a:cubicBezTo>
                    <a:pt x="5001" y="667"/>
                    <a:pt x="3370" y="1179"/>
                    <a:pt x="2501" y="2298"/>
                  </a:cubicBezTo>
                  <a:cubicBezTo>
                    <a:pt x="1858" y="3132"/>
                    <a:pt x="1739" y="4167"/>
                    <a:pt x="1441" y="5132"/>
                  </a:cubicBezTo>
                  <a:cubicBezTo>
                    <a:pt x="1072" y="6334"/>
                    <a:pt x="429" y="7454"/>
                    <a:pt x="215" y="8680"/>
                  </a:cubicBezTo>
                  <a:cubicBezTo>
                    <a:pt x="1" y="9894"/>
                    <a:pt x="346" y="11299"/>
                    <a:pt x="1536" y="11978"/>
                  </a:cubicBezTo>
                  <a:cubicBezTo>
                    <a:pt x="2608" y="12585"/>
                    <a:pt x="4001" y="12430"/>
                    <a:pt x="5263" y="12264"/>
                  </a:cubicBezTo>
                  <a:lnTo>
                    <a:pt x="11812" y="11371"/>
                  </a:lnTo>
                  <a:cubicBezTo>
                    <a:pt x="12419" y="11299"/>
                    <a:pt x="13026" y="11216"/>
                    <a:pt x="13645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170"/>
            <p:cNvSpPr/>
            <p:nvPr/>
          </p:nvSpPr>
          <p:spPr>
            <a:xfrm>
              <a:off x="4357650" y="2938000"/>
              <a:ext cx="264050" cy="196175"/>
            </a:xfrm>
            <a:custGeom>
              <a:rect b="b" l="l" r="r" t="t"/>
              <a:pathLst>
                <a:path extrusionOk="0" fill="none" h="7847" w="10562">
                  <a:moveTo>
                    <a:pt x="10561" y="214"/>
                  </a:moveTo>
                  <a:cubicBezTo>
                    <a:pt x="9549" y="476"/>
                    <a:pt x="8406" y="453"/>
                    <a:pt x="7346" y="357"/>
                  </a:cubicBezTo>
                  <a:cubicBezTo>
                    <a:pt x="5739" y="214"/>
                    <a:pt x="4036" y="0"/>
                    <a:pt x="2584" y="595"/>
                  </a:cubicBezTo>
                  <a:cubicBezTo>
                    <a:pt x="917" y="1286"/>
                    <a:pt x="12" y="2941"/>
                    <a:pt x="12" y="4513"/>
                  </a:cubicBezTo>
                  <a:cubicBezTo>
                    <a:pt x="0" y="5560"/>
                    <a:pt x="381" y="6668"/>
                    <a:pt x="1369" y="7275"/>
                  </a:cubicBezTo>
                  <a:cubicBezTo>
                    <a:pt x="2155" y="7775"/>
                    <a:pt x="3191" y="7846"/>
                    <a:pt x="4167" y="7799"/>
                  </a:cubicBezTo>
                  <a:cubicBezTo>
                    <a:pt x="6334" y="7703"/>
                    <a:pt x="8442" y="7084"/>
                    <a:pt x="10561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170"/>
            <p:cNvSpPr/>
            <p:nvPr/>
          </p:nvSpPr>
          <p:spPr>
            <a:xfrm>
              <a:off x="4472550" y="2978475"/>
              <a:ext cx="149425" cy="80400"/>
            </a:xfrm>
            <a:custGeom>
              <a:rect b="b" l="l" r="r" t="t"/>
              <a:pathLst>
                <a:path extrusionOk="0" fill="none" h="3216" w="5977">
                  <a:moveTo>
                    <a:pt x="5977" y="477"/>
                  </a:moveTo>
                  <a:cubicBezTo>
                    <a:pt x="5489" y="227"/>
                    <a:pt x="4691" y="48"/>
                    <a:pt x="3536" y="24"/>
                  </a:cubicBezTo>
                  <a:cubicBezTo>
                    <a:pt x="2881" y="0"/>
                    <a:pt x="2215" y="24"/>
                    <a:pt x="1607" y="203"/>
                  </a:cubicBezTo>
                  <a:cubicBezTo>
                    <a:pt x="1012" y="381"/>
                    <a:pt x="464" y="750"/>
                    <a:pt x="310" y="1227"/>
                  </a:cubicBezTo>
                  <a:cubicBezTo>
                    <a:pt x="0" y="2120"/>
                    <a:pt x="1179" y="2977"/>
                    <a:pt x="2393" y="3084"/>
                  </a:cubicBezTo>
                  <a:cubicBezTo>
                    <a:pt x="3917" y="3215"/>
                    <a:pt x="5227" y="2834"/>
                    <a:pt x="5965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6" name="Google Shape;5786;p170"/>
          <p:cNvGrpSpPr/>
          <p:nvPr/>
        </p:nvGrpSpPr>
        <p:grpSpPr>
          <a:xfrm flipH="1" rot="5400000">
            <a:off x="7614418" y="-53221"/>
            <a:ext cx="763131" cy="869566"/>
            <a:chOff x="3997175" y="2668625"/>
            <a:chExt cx="624800" cy="712000"/>
          </a:xfrm>
        </p:grpSpPr>
        <p:sp>
          <p:nvSpPr>
            <p:cNvPr id="5787" name="Google Shape;5787;p170"/>
            <p:cNvSpPr/>
            <p:nvPr/>
          </p:nvSpPr>
          <p:spPr>
            <a:xfrm>
              <a:off x="3997175" y="2668625"/>
              <a:ext cx="624525" cy="712000"/>
            </a:xfrm>
            <a:custGeom>
              <a:rect b="b" l="l" r="r" t="t"/>
              <a:pathLst>
                <a:path extrusionOk="0" fill="none" h="28480" w="24981">
                  <a:moveTo>
                    <a:pt x="24980" y="0"/>
                  </a:moveTo>
                  <a:cubicBezTo>
                    <a:pt x="24278" y="1048"/>
                    <a:pt x="23504" y="2024"/>
                    <a:pt x="22265" y="2536"/>
                  </a:cubicBezTo>
                  <a:cubicBezTo>
                    <a:pt x="21218" y="2977"/>
                    <a:pt x="20015" y="3000"/>
                    <a:pt x="18848" y="3012"/>
                  </a:cubicBezTo>
                  <a:cubicBezTo>
                    <a:pt x="17086" y="3024"/>
                    <a:pt x="15300" y="3036"/>
                    <a:pt x="13586" y="3381"/>
                  </a:cubicBezTo>
                  <a:cubicBezTo>
                    <a:pt x="11859" y="3739"/>
                    <a:pt x="10193" y="4477"/>
                    <a:pt x="9157" y="5703"/>
                  </a:cubicBezTo>
                  <a:cubicBezTo>
                    <a:pt x="7454" y="7703"/>
                    <a:pt x="7764" y="10477"/>
                    <a:pt x="6585" y="12740"/>
                  </a:cubicBezTo>
                  <a:cubicBezTo>
                    <a:pt x="5704" y="14418"/>
                    <a:pt x="4061" y="15704"/>
                    <a:pt x="2656" y="17097"/>
                  </a:cubicBezTo>
                  <a:cubicBezTo>
                    <a:pt x="1251" y="18490"/>
                    <a:pt x="1" y="20217"/>
                    <a:pt x="203" y="22050"/>
                  </a:cubicBezTo>
                  <a:cubicBezTo>
                    <a:pt x="322" y="23181"/>
                    <a:pt x="989" y="24217"/>
                    <a:pt x="1846" y="25075"/>
                  </a:cubicBezTo>
                  <a:cubicBezTo>
                    <a:pt x="3358" y="26563"/>
                    <a:pt x="5501" y="27563"/>
                    <a:pt x="7764" y="27837"/>
                  </a:cubicBezTo>
                  <a:cubicBezTo>
                    <a:pt x="13110" y="28480"/>
                    <a:pt x="18194" y="25217"/>
                    <a:pt x="23599" y="25384"/>
                  </a:cubicBezTo>
                  <a:cubicBezTo>
                    <a:pt x="24063" y="25408"/>
                    <a:pt x="24516" y="25444"/>
                    <a:pt x="2498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170"/>
            <p:cNvSpPr/>
            <p:nvPr/>
          </p:nvSpPr>
          <p:spPr>
            <a:xfrm>
              <a:off x="4171025" y="2781125"/>
              <a:ext cx="450675" cy="467950"/>
            </a:xfrm>
            <a:custGeom>
              <a:rect b="b" l="l" r="r" t="t"/>
              <a:pathLst>
                <a:path extrusionOk="0" fill="none" h="18718" w="18027">
                  <a:moveTo>
                    <a:pt x="18026" y="1"/>
                  </a:moveTo>
                  <a:cubicBezTo>
                    <a:pt x="17050" y="584"/>
                    <a:pt x="16026" y="1060"/>
                    <a:pt x="14883" y="1322"/>
                  </a:cubicBezTo>
                  <a:cubicBezTo>
                    <a:pt x="12085" y="1941"/>
                    <a:pt x="8846" y="1144"/>
                    <a:pt x="6441" y="2525"/>
                  </a:cubicBezTo>
                  <a:cubicBezTo>
                    <a:pt x="3941" y="3953"/>
                    <a:pt x="3667" y="6954"/>
                    <a:pt x="2631" y="9371"/>
                  </a:cubicBezTo>
                  <a:cubicBezTo>
                    <a:pt x="1703" y="11526"/>
                    <a:pt x="0" y="13788"/>
                    <a:pt x="953" y="15919"/>
                  </a:cubicBezTo>
                  <a:cubicBezTo>
                    <a:pt x="1691" y="17574"/>
                    <a:pt x="3822" y="18479"/>
                    <a:pt x="5870" y="18598"/>
                  </a:cubicBezTo>
                  <a:cubicBezTo>
                    <a:pt x="7918" y="18717"/>
                    <a:pt x="9918" y="18217"/>
                    <a:pt x="11918" y="17836"/>
                  </a:cubicBezTo>
                  <a:cubicBezTo>
                    <a:pt x="13930" y="17467"/>
                    <a:pt x="16014" y="17205"/>
                    <a:pt x="18026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170"/>
            <p:cNvSpPr/>
            <p:nvPr/>
          </p:nvSpPr>
          <p:spPr>
            <a:xfrm>
              <a:off x="4280550" y="2874300"/>
              <a:ext cx="341150" cy="314650"/>
            </a:xfrm>
            <a:custGeom>
              <a:rect b="b" l="l" r="r" t="t"/>
              <a:pathLst>
                <a:path extrusionOk="0" fill="none" h="12586" w="13646">
                  <a:moveTo>
                    <a:pt x="13645" y="0"/>
                  </a:moveTo>
                  <a:cubicBezTo>
                    <a:pt x="12871" y="226"/>
                    <a:pt x="12073" y="381"/>
                    <a:pt x="11276" y="441"/>
                  </a:cubicBezTo>
                  <a:cubicBezTo>
                    <a:pt x="9704" y="572"/>
                    <a:pt x="8133" y="405"/>
                    <a:pt x="6561" y="536"/>
                  </a:cubicBezTo>
                  <a:cubicBezTo>
                    <a:pt x="5001" y="667"/>
                    <a:pt x="3370" y="1179"/>
                    <a:pt x="2501" y="2298"/>
                  </a:cubicBezTo>
                  <a:cubicBezTo>
                    <a:pt x="1858" y="3132"/>
                    <a:pt x="1739" y="4167"/>
                    <a:pt x="1441" y="5132"/>
                  </a:cubicBezTo>
                  <a:cubicBezTo>
                    <a:pt x="1072" y="6334"/>
                    <a:pt x="429" y="7454"/>
                    <a:pt x="215" y="8680"/>
                  </a:cubicBezTo>
                  <a:cubicBezTo>
                    <a:pt x="1" y="9894"/>
                    <a:pt x="346" y="11299"/>
                    <a:pt x="1536" y="11978"/>
                  </a:cubicBezTo>
                  <a:cubicBezTo>
                    <a:pt x="2608" y="12585"/>
                    <a:pt x="4001" y="12430"/>
                    <a:pt x="5263" y="12264"/>
                  </a:cubicBezTo>
                  <a:lnTo>
                    <a:pt x="11812" y="11371"/>
                  </a:lnTo>
                  <a:cubicBezTo>
                    <a:pt x="12419" y="11299"/>
                    <a:pt x="13026" y="11216"/>
                    <a:pt x="13645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170"/>
            <p:cNvSpPr/>
            <p:nvPr/>
          </p:nvSpPr>
          <p:spPr>
            <a:xfrm>
              <a:off x="4357650" y="2938000"/>
              <a:ext cx="264050" cy="196175"/>
            </a:xfrm>
            <a:custGeom>
              <a:rect b="b" l="l" r="r" t="t"/>
              <a:pathLst>
                <a:path extrusionOk="0" fill="none" h="7847" w="10562">
                  <a:moveTo>
                    <a:pt x="10561" y="214"/>
                  </a:moveTo>
                  <a:cubicBezTo>
                    <a:pt x="9549" y="476"/>
                    <a:pt x="8406" y="453"/>
                    <a:pt x="7346" y="357"/>
                  </a:cubicBezTo>
                  <a:cubicBezTo>
                    <a:pt x="5739" y="214"/>
                    <a:pt x="4036" y="0"/>
                    <a:pt x="2584" y="595"/>
                  </a:cubicBezTo>
                  <a:cubicBezTo>
                    <a:pt x="917" y="1286"/>
                    <a:pt x="12" y="2941"/>
                    <a:pt x="12" y="4513"/>
                  </a:cubicBezTo>
                  <a:cubicBezTo>
                    <a:pt x="0" y="5560"/>
                    <a:pt x="381" y="6668"/>
                    <a:pt x="1369" y="7275"/>
                  </a:cubicBezTo>
                  <a:cubicBezTo>
                    <a:pt x="2155" y="7775"/>
                    <a:pt x="3191" y="7846"/>
                    <a:pt x="4167" y="7799"/>
                  </a:cubicBezTo>
                  <a:cubicBezTo>
                    <a:pt x="6334" y="7703"/>
                    <a:pt x="8442" y="7084"/>
                    <a:pt x="10561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170"/>
            <p:cNvSpPr/>
            <p:nvPr/>
          </p:nvSpPr>
          <p:spPr>
            <a:xfrm>
              <a:off x="4472550" y="2978475"/>
              <a:ext cx="149425" cy="80400"/>
            </a:xfrm>
            <a:custGeom>
              <a:rect b="b" l="l" r="r" t="t"/>
              <a:pathLst>
                <a:path extrusionOk="0" fill="none" h="3216" w="5977">
                  <a:moveTo>
                    <a:pt x="5977" y="477"/>
                  </a:moveTo>
                  <a:cubicBezTo>
                    <a:pt x="5489" y="227"/>
                    <a:pt x="4691" y="48"/>
                    <a:pt x="3536" y="24"/>
                  </a:cubicBezTo>
                  <a:cubicBezTo>
                    <a:pt x="2881" y="0"/>
                    <a:pt x="2215" y="24"/>
                    <a:pt x="1607" y="203"/>
                  </a:cubicBezTo>
                  <a:cubicBezTo>
                    <a:pt x="1012" y="381"/>
                    <a:pt x="464" y="750"/>
                    <a:pt x="310" y="1227"/>
                  </a:cubicBezTo>
                  <a:cubicBezTo>
                    <a:pt x="0" y="2120"/>
                    <a:pt x="1179" y="2977"/>
                    <a:pt x="2393" y="3084"/>
                  </a:cubicBezTo>
                  <a:cubicBezTo>
                    <a:pt x="3917" y="3215"/>
                    <a:pt x="5227" y="2834"/>
                    <a:pt x="5965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92" name="Google Shape;5792;p170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793" name="Google Shape;5793;p170"/>
          <p:cNvSpPr txBox="1"/>
          <p:nvPr>
            <p:ph idx="1" type="subTitle"/>
          </p:nvPr>
        </p:nvSpPr>
        <p:spPr>
          <a:xfrm>
            <a:off x="3696820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794" name="Google Shape;5794;p170"/>
          <p:cNvSpPr txBox="1"/>
          <p:nvPr>
            <p:ph idx="2" type="subTitle"/>
          </p:nvPr>
        </p:nvSpPr>
        <p:spPr>
          <a:xfrm>
            <a:off x="728500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795" name="Google Shape;5795;p170"/>
          <p:cNvSpPr txBox="1"/>
          <p:nvPr>
            <p:ph idx="3" type="subTitle"/>
          </p:nvPr>
        </p:nvSpPr>
        <p:spPr>
          <a:xfrm>
            <a:off x="2212650" y="366254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796" name="Google Shape;5796;p170"/>
          <p:cNvSpPr txBox="1"/>
          <p:nvPr>
            <p:ph idx="4" type="subTitle"/>
          </p:nvPr>
        </p:nvSpPr>
        <p:spPr>
          <a:xfrm>
            <a:off x="6663028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797" name="Google Shape;5797;p170"/>
          <p:cNvSpPr txBox="1"/>
          <p:nvPr>
            <p:ph idx="5" type="subTitle"/>
          </p:nvPr>
        </p:nvSpPr>
        <p:spPr>
          <a:xfrm>
            <a:off x="5179575" y="366254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798" name="Google Shape;5798;p170"/>
          <p:cNvSpPr/>
          <p:nvPr/>
        </p:nvSpPr>
        <p:spPr>
          <a:xfrm rot="5772207">
            <a:off x="-5005440" y="1207691"/>
            <a:ext cx="7926110" cy="333867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 timeline">
  <p:cSld name="CUSTOM_14_1">
    <p:spTree>
      <p:nvGrpSpPr>
        <p:cNvPr id="5799" name="Shape 5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00" name="Google Shape;5800;p171"/>
          <p:cNvGrpSpPr/>
          <p:nvPr/>
        </p:nvGrpSpPr>
        <p:grpSpPr>
          <a:xfrm rot="-5400000">
            <a:off x="7699138" y="2204100"/>
            <a:ext cx="2126200" cy="763500"/>
            <a:chOff x="2865363" y="1504100"/>
            <a:chExt cx="2126200" cy="763500"/>
          </a:xfrm>
        </p:grpSpPr>
        <p:sp>
          <p:nvSpPr>
            <p:cNvPr id="5801" name="Google Shape;5801;p171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171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171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171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171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171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171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171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9" name="Google Shape;5809;p171"/>
          <p:cNvGrpSpPr/>
          <p:nvPr/>
        </p:nvGrpSpPr>
        <p:grpSpPr>
          <a:xfrm rot="5400000">
            <a:off x="2705568" y="4250954"/>
            <a:ext cx="763131" cy="869566"/>
            <a:chOff x="3997175" y="2668625"/>
            <a:chExt cx="624800" cy="712000"/>
          </a:xfrm>
        </p:grpSpPr>
        <p:sp>
          <p:nvSpPr>
            <p:cNvPr id="5810" name="Google Shape;5810;p171"/>
            <p:cNvSpPr/>
            <p:nvPr/>
          </p:nvSpPr>
          <p:spPr>
            <a:xfrm>
              <a:off x="3997175" y="2668625"/>
              <a:ext cx="624525" cy="712000"/>
            </a:xfrm>
            <a:custGeom>
              <a:rect b="b" l="l" r="r" t="t"/>
              <a:pathLst>
                <a:path extrusionOk="0" fill="none" h="28480" w="24981">
                  <a:moveTo>
                    <a:pt x="24980" y="0"/>
                  </a:moveTo>
                  <a:cubicBezTo>
                    <a:pt x="24278" y="1048"/>
                    <a:pt x="23504" y="2024"/>
                    <a:pt x="22265" y="2536"/>
                  </a:cubicBezTo>
                  <a:cubicBezTo>
                    <a:pt x="21218" y="2977"/>
                    <a:pt x="20015" y="3000"/>
                    <a:pt x="18848" y="3012"/>
                  </a:cubicBezTo>
                  <a:cubicBezTo>
                    <a:pt x="17086" y="3024"/>
                    <a:pt x="15300" y="3036"/>
                    <a:pt x="13586" y="3381"/>
                  </a:cubicBezTo>
                  <a:cubicBezTo>
                    <a:pt x="11859" y="3739"/>
                    <a:pt x="10193" y="4477"/>
                    <a:pt x="9157" y="5703"/>
                  </a:cubicBezTo>
                  <a:cubicBezTo>
                    <a:pt x="7454" y="7703"/>
                    <a:pt x="7764" y="10477"/>
                    <a:pt x="6585" y="12740"/>
                  </a:cubicBezTo>
                  <a:cubicBezTo>
                    <a:pt x="5704" y="14418"/>
                    <a:pt x="4061" y="15704"/>
                    <a:pt x="2656" y="17097"/>
                  </a:cubicBezTo>
                  <a:cubicBezTo>
                    <a:pt x="1251" y="18490"/>
                    <a:pt x="1" y="20217"/>
                    <a:pt x="203" y="22050"/>
                  </a:cubicBezTo>
                  <a:cubicBezTo>
                    <a:pt x="322" y="23181"/>
                    <a:pt x="989" y="24217"/>
                    <a:pt x="1846" y="25075"/>
                  </a:cubicBezTo>
                  <a:cubicBezTo>
                    <a:pt x="3358" y="26563"/>
                    <a:pt x="5501" y="27563"/>
                    <a:pt x="7764" y="27837"/>
                  </a:cubicBezTo>
                  <a:cubicBezTo>
                    <a:pt x="13110" y="28480"/>
                    <a:pt x="18194" y="25217"/>
                    <a:pt x="23599" y="25384"/>
                  </a:cubicBezTo>
                  <a:cubicBezTo>
                    <a:pt x="24063" y="25408"/>
                    <a:pt x="24516" y="25444"/>
                    <a:pt x="2498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171"/>
            <p:cNvSpPr/>
            <p:nvPr/>
          </p:nvSpPr>
          <p:spPr>
            <a:xfrm>
              <a:off x="4171025" y="2781125"/>
              <a:ext cx="450675" cy="467950"/>
            </a:xfrm>
            <a:custGeom>
              <a:rect b="b" l="l" r="r" t="t"/>
              <a:pathLst>
                <a:path extrusionOk="0" fill="none" h="18718" w="18027">
                  <a:moveTo>
                    <a:pt x="18026" y="1"/>
                  </a:moveTo>
                  <a:cubicBezTo>
                    <a:pt x="17050" y="584"/>
                    <a:pt x="16026" y="1060"/>
                    <a:pt x="14883" y="1322"/>
                  </a:cubicBezTo>
                  <a:cubicBezTo>
                    <a:pt x="12085" y="1941"/>
                    <a:pt x="8846" y="1144"/>
                    <a:pt x="6441" y="2525"/>
                  </a:cubicBezTo>
                  <a:cubicBezTo>
                    <a:pt x="3941" y="3953"/>
                    <a:pt x="3667" y="6954"/>
                    <a:pt x="2631" y="9371"/>
                  </a:cubicBezTo>
                  <a:cubicBezTo>
                    <a:pt x="1703" y="11526"/>
                    <a:pt x="0" y="13788"/>
                    <a:pt x="953" y="15919"/>
                  </a:cubicBezTo>
                  <a:cubicBezTo>
                    <a:pt x="1691" y="17574"/>
                    <a:pt x="3822" y="18479"/>
                    <a:pt x="5870" y="18598"/>
                  </a:cubicBezTo>
                  <a:cubicBezTo>
                    <a:pt x="7918" y="18717"/>
                    <a:pt x="9918" y="18217"/>
                    <a:pt x="11918" y="17836"/>
                  </a:cubicBezTo>
                  <a:cubicBezTo>
                    <a:pt x="13930" y="17467"/>
                    <a:pt x="16014" y="17205"/>
                    <a:pt x="18026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171"/>
            <p:cNvSpPr/>
            <p:nvPr/>
          </p:nvSpPr>
          <p:spPr>
            <a:xfrm>
              <a:off x="4280550" y="2874300"/>
              <a:ext cx="341150" cy="314650"/>
            </a:xfrm>
            <a:custGeom>
              <a:rect b="b" l="l" r="r" t="t"/>
              <a:pathLst>
                <a:path extrusionOk="0" fill="none" h="12586" w="13646">
                  <a:moveTo>
                    <a:pt x="13645" y="0"/>
                  </a:moveTo>
                  <a:cubicBezTo>
                    <a:pt x="12871" y="226"/>
                    <a:pt x="12073" y="381"/>
                    <a:pt x="11276" y="441"/>
                  </a:cubicBezTo>
                  <a:cubicBezTo>
                    <a:pt x="9704" y="572"/>
                    <a:pt x="8133" y="405"/>
                    <a:pt x="6561" y="536"/>
                  </a:cubicBezTo>
                  <a:cubicBezTo>
                    <a:pt x="5001" y="667"/>
                    <a:pt x="3370" y="1179"/>
                    <a:pt x="2501" y="2298"/>
                  </a:cubicBezTo>
                  <a:cubicBezTo>
                    <a:pt x="1858" y="3132"/>
                    <a:pt x="1739" y="4167"/>
                    <a:pt x="1441" y="5132"/>
                  </a:cubicBezTo>
                  <a:cubicBezTo>
                    <a:pt x="1072" y="6334"/>
                    <a:pt x="429" y="7454"/>
                    <a:pt x="215" y="8680"/>
                  </a:cubicBezTo>
                  <a:cubicBezTo>
                    <a:pt x="1" y="9894"/>
                    <a:pt x="346" y="11299"/>
                    <a:pt x="1536" y="11978"/>
                  </a:cubicBezTo>
                  <a:cubicBezTo>
                    <a:pt x="2608" y="12585"/>
                    <a:pt x="4001" y="12430"/>
                    <a:pt x="5263" y="12264"/>
                  </a:cubicBezTo>
                  <a:lnTo>
                    <a:pt x="11812" y="11371"/>
                  </a:lnTo>
                  <a:cubicBezTo>
                    <a:pt x="12419" y="11299"/>
                    <a:pt x="13026" y="11216"/>
                    <a:pt x="13645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171"/>
            <p:cNvSpPr/>
            <p:nvPr/>
          </p:nvSpPr>
          <p:spPr>
            <a:xfrm>
              <a:off x="4357650" y="2938000"/>
              <a:ext cx="264050" cy="196175"/>
            </a:xfrm>
            <a:custGeom>
              <a:rect b="b" l="l" r="r" t="t"/>
              <a:pathLst>
                <a:path extrusionOk="0" fill="none" h="7847" w="10562">
                  <a:moveTo>
                    <a:pt x="10561" y="214"/>
                  </a:moveTo>
                  <a:cubicBezTo>
                    <a:pt x="9549" y="476"/>
                    <a:pt x="8406" y="453"/>
                    <a:pt x="7346" y="357"/>
                  </a:cubicBezTo>
                  <a:cubicBezTo>
                    <a:pt x="5739" y="214"/>
                    <a:pt x="4036" y="0"/>
                    <a:pt x="2584" y="595"/>
                  </a:cubicBezTo>
                  <a:cubicBezTo>
                    <a:pt x="917" y="1286"/>
                    <a:pt x="12" y="2941"/>
                    <a:pt x="12" y="4513"/>
                  </a:cubicBezTo>
                  <a:cubicBezTo>
                    <a:pt x="0" y="5560"/>
                    <a:pt x="381" y="6668"/>
                    <a:pt x="1369" y="7275"/>
                  </a:cubicBezTo>
                  <a:cubicBezTo>
                    <a:pt x="2155" y="7775"/>
                    <a:pt x="3191" y="7846"/>
                    <a:pt x="4167" y="7799"/>
                  </a:cubicBezTo>
                  <a:cubicBezTo>
                    <a:pt x="6334" y="7703"/>
                    <a:pt x="8442" y="7084"/>
                    <a:pt x="10561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171"/>
            <p:cNvSpPr/>
            <p:nvPr/>
          </p:nvSpPr>
          <p:spPr>
            <a:xfrm>
              <a:off x="4472550" y="2978475"/>
              <a:ext cx="149425" cy="80400"/>
            </a:xfrm>
            <a:custGeom>
              <a:rect b="b" l="l" r="r" t="t"/>
              <a:pathLst>
                <a:path extrusionOk="0" fill="none" h="3216" w="5977">
                  <a:moveTo>
                    <a:pt x="5977" y="477"/>
                  </a:moveTo>
                  <a:cubicBezTo>
                    <a:pt x="5489" y="227"/>
                    <a:pt x="4691" y="48"/>
                    <a:pt x="3536" y="24"/>
                  </a:cubicBezTo>
                  <a:cubicBezTo>
                    <a:pt x="2881" y="0"/>
                    <a:pt x="2215" y="24"/>
                    <a:pt x="1607" y="203"/>
                  </a:cubicBezTo>
                  <a:cubicBezTo>
                    <a:pt x="1012" y="381"/>
                    <a:pt x="464" y="750"/>
                    <a:pt x="310" y="1227"/>
                  </a:cubicBezTo>
                  <a:cubicBezTo>
                    <a:pt x="0" y="2120"/>
                    <a:pt x="1179" y="2977"/>
                    <a:pt x="2393" y="3084"/>
                  </a:cubicBezTo>
                  <a:cubicBezTo>
                    <a:pt x="3917" y="3215"/>
                    <a:pt x="5227" y="2834"/>
                    <a:pt x="5965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5" name="Google Shape;5815;p171"/>
          <p:cNvGrpSpPr/>
          <p:nvPr/>
        </p:nvGrpSpPr>
        <p:grpSpPr>
          <a:xfrm flipH="1" rot="5400000">
            <a:off x="7614418" y="-53221"/>
            <a:ext cx="763131" cy="869566"/>
            <a:chOff x="3997175" y="2668625"/>
            <a:chExt cx="624800" cy="712000"/>
          </a:xfrm>
        </p:grpSpPr>
        <p:sp>
          <p:nvSpPr>
            <p:cNvPr id="5816" name="Google Shape;5816;p171"/>
            <p:cNvSpPr/>
            <p:nvPr/>
          </p:nvSpPr>
          <p:spPr>
            <a:xfrm>
              <a:off x="3997175" y="2668625"/>
              <a:ext cx="624525" cy="712000"/>
            </a:xfrm>
            <a:custGeom>
              <a:rect b="b" l="l" r="r" t="t"/>
              <a:pathLst>
                <a:path extrusionOk="0" fill="none" h="28480" w="24981">
                  <a:moveTo>
                    <a:pt x="24980" y="0"/>
                  </a:moveTo>
                  <a:cubicBezTo>
                    <a:pt x="24278" y="1048"/>
                    <a:pt x="23504" y="2024"/>
                    <a:pt x="22265" y="2536"/>
                  </a:cubicBezTo>
                  <a:cubicBezTo>
                    <a:pt x="21218" y="2977"/>
                    <a:pt x="20015" y="3000"/>
                    <a:pt x="18848" y="3012"/>
                  </a:cubicBezTo>
                  <a:cubicBezTo>
                    <a:pt x="17086" y="3024"/>
                    <a:pt x="15300" y="3036"/>
                    <a:pt x="13586" y="3381"/>
                  </a:cubicBezTo>
                  <a:cubicBezTo>
                    <a:pt x="11859" y="3739"/>
                    <a:pt x="10193" y="4477"/>
                    <a:pt x="9157" y="5703"/>
                  </a:cubicBezTo>
                  <a:cubicBezTo>
                    <a:pt x="7454" y="7703"/>
                    <a:pt x="7764" y="10477"/>
                    <a:pt x="6585" y="12740"/>
                  </a:cubicBezTo>
                  <a:cubicBezTo>
                    <a:pt x="5704" y="14418"/>
                    <a:pt x="4061" y="15704"/>
                    <a:pt x="2656" y="17097"/>
                  </a:cubicBezTo>
                  <a:cubicBezTo>
                    <a:pt x="1251" y="18490"/>
                    <a:pt x="1" y="20217"/>
                    <a:pt x="203" y="22050"/>
                  </a:cubicBezTo>
                  <a:cubicBezTo>
                    <a:pt x="322" y="23181"/>
                    <a:pt x="989" y="24217"/>
                    <a:pt x="1846" y="25075"/>
                  </a:cubicBezTo>
                  <a:cubicBezTo>
                    <a:pt x="3358" y="26563"/>
                    <a:pt x="5501" y="27563"/>
                    <a:pt x="7764" y="27837"/>
                  </a:cubicBezTo>
                  <a:cubicBezTo>
                    <a:pt x="13110" y="28480"/>
                    <a:pt x="18194" y="25217"/>
                    <a:pt x="23599" y="25384"/>
                  </a:cubicBezTo>
                  <a:cubicBezTo>
                    <a:pt x="24063" y="25408"/>
                    <a:pt x="24516" y="25444"/>
                    <a:pt x="2498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171"/>
            <p:cNvSpPr/>
            <p:nvPr/>
          </p:nvSpPr>
          <p:spPr>
            <a:xfrm>
              <a:off x="4171025" y="2781125"/>
              <a:ext cx="450675" cy="467950"/>
            </a:xfrm>
            <a:custGeom>
              <a:rect b="b" l="l" r="r" t="t"/>
              <a:pathLst>
                <a:path extrusionOk="0" fill="none" h="18718" w="18027">
                  <a:moveTo>
                    <a:pt x="18026" y="1"/>
                  </a:moveTo>
                  <a:cubicBezTo>
                    <a:pt x="17050" y="584"/>
                    <a:pt x="16026" y="1060"/>
                    <a:pt x="14883" y="1322"/>
                  </a:cubicBezTo>
                  <a:cubicBezTo>
                    <a:pt x="12085" y="1941"/>
                    <a:pt x="8846" y="1144"/>
                    <a:pt x="6441" y="2525"/>
                  </a:cubicBezTo>
                  <a:cubicBezTo>
                    <a:pt x="3941" y="3953"/>
                    <a:pt x="3667" y="6954"/>
                    <a:pt x="2631" y="9371"/>
                  </a:cubicBezTo>
                  <a:cubicBezTo>
                    <a:pt x="1703" y="11526"/>
                    <a:pt x="0" y="13788"/>
                    <a:pt x="953" y="15919"/>
                  </a:cubicBezTo>
                  <a:cubicBezTo>
                    <a:pt x="1691" y="17574"/>
                    <a:pt x="3822" y="18479"/>
                    <a:pt x="5870" y="18598"/>
                  </a:cubicBezTo>
                  <a:cubicBezTo>
                    <a:pt x="7918" y="18717"/>
                    <a:pt x="9918" y="18217"/>
                    <a:pt x="11918" y="17836"/>
                  </a:cubicBezTo>
                  <a:cubicBezTo>
                    <a:pt x="13930" y="17467"/>
                    <a:pt x="16014" y="17205"/>
                    <a:pt x="18026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171"/>
            <p:cNvSpPr/>
            <p:nvPr/>
          </p:nvSpPr>
          <p:spPr>
            <a:xfrm>
              <a:off x="4280550" y="2874300"/>
              <a:ext cx="341150" cy="314650"/>
            </a:xfrm>
            <a:custGeom>
              <a:rect b="b" l="l" r="r" t="t"/>
              <a:pathLst>
                <a:path extrusionOk="0" fill="none" h="12586" w="13646">
                  <a:moveTo>
                    <a:pt x="13645" y="0"/>
                  </a:moveTo>
                  <a:cubicBezTo>
                    <a:pt x="12871" y="226"/>
                    <a:pt x="12073" y="381"/>
                    <a:pt x="11276" y="441"/>
                  </a:cubicBezTo>
                  <a:cubicBezTo>
                    <a:pt x="9704" y="572"/>
                    <a:pt x="8133" y="405"/>
                    <a:pt x="6561" y="536"/>
                  </a:cubicBezTo>
                  <a:cubicBezTo>
                    <a:pt x="5001" y="667"/>
                    <a:pt x="3370" y="1179"/>
                    <a:pt x="2501" y="2298"/>
                  </a:cubicBezTo>
                  <a:cubicBezTo>
                    <a:pt x="1858" y="3132"/>
                    <a:pt x="1739" y="4167"/>
                    <a:pt x="1441" y="5132"/>
                  </a:cubicBezTo>
                  <a:cubicBezTo>
                    <a:pt x="1072" y="6334"/>
                    <a:pt x="429" y="7454"/>
                    <a:pt x="215" y="8680"/>
                  </a:cubicBezTo>
                  <a:cubicBezTo>
                    <a:pt x="1" y="9894"/>
                    <a:pt x="346" y="11299"/>
                    <a:pt x="1536" y="11978"/>
                  </a:cubicBezTo>
                  <a:cubicBezTo>
                    <a:pt x="2608" y="12585"/>
                    <a:pt x="4001" y="12430"/>
                    <a:pt x="5263" y="12264"/>
                  </a:cubicBezTo>
                  <a:lnTo>
                    <a:pt x="11812" y="11371"/>
                  </a:lnTo>
                  <a:cubicBezTo>
                    <a:pt x="12419" y="11299"/>
                    <a:pt x="13026" y="11216"/>
                    <a:pt x="13645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171"/>
            <p:cNvSpPr/>
            <p:nvPr/>
          </p:nvSpPr>
          <p:spPr>
            <a:xfrm>
              <a:off x="4357650" y="2938000"/>
              <a:ext cx="264050" cy="196175"/>
            </a:xfrm>
            <a:custGeom>
              <a:rect b="b" l="l" r="r" t="t"/>
              <a:pathLst>
                <a:path extrusionOk="0" fill="none" h="7847" w="10562">
                  <a:moveTo>
                    <a:pt x="10561" y="214"/>
                  </a:moveTo>
                  <a:cubicBezTo>
                    <a:pt x="9549" y="476"/>
                    <a:pt x="8406" y="453"/>
                    <a:pt x="7346" y="357"/>
                  </a:cubicBezTo>
                  <a:cubicBezTo>
                    <a:pt x="5739" y="214"/>
                    <a:pt x="4036" y="0"/>
                    <a:pt x="2584" y="595"/>
                  </a:cubicBezTo>
                  <a:cubicBezTo>
                    <a:pt x="917" y="1286"/>
                    <a:pt x="12" y="2941"/>
                    <a:pt x="12" y="4513"/>
                  </a:cubicBezTo>
                  <a:cubicBezTo>
                    <a:pt x="0" y="5560"/>
                    <a:pt x="381" y="6668"/>
                    <a:pt x="1369" y="7275"/>
                  </a:cubicBezTo>
                  <a:cubicBezTo>
                    <a:pt x="2155" y="7775"/>
                    <a:pt x="3191" y="7846"/>
                    <a:pt x="4167" y="7799"/>
                  </a:cubicBezTo>
                  <a:cubicBezTo>
                    <a:pt x="6334" y="7703"/>
                    <a:pt x="8442" y="7084"/>
                    <a:pt x="10561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171"/>
            <p:cNvSpPr/>
            <p:nvPr/>
          </p:nvSpPr>
          <p:spPr>
            <a:xfrm>
              <a:off x="4472550" y="2978475"/>
              <a:ext cx="149425" cy="80400"/>
            </a:xfrm>
            <a:custGeom>
              <a:rect b="b" l="l" r="r" t="t"/>
              <a:pathLst>
                <a:path extrusionOk="0" fill="none" h="3216" w="5977">
                  <a:moveTo>
                    <a:pt x="5977" y="477"/>
                  </a:moveTo>
                  <a:cubicBezTo>
                    <a:pt x="5489" y="227"/>
                    <a:pt x="4691" y="48"/>
                    <a:pt x="3536" y="24"/>
                  </a:cubicBezTo>
                  <a:cubicBezTo>
                    <a:pt x="2881" y="0"/>
                    <a:pt x="2215" y="24"/>
                    <a:pt x="1607" y="203"/>
                  </a:cubicBezTo>
                  <a:cubicBezTo>
                    <a:pt x="1012" y="381"/>
                    <a:pt x="464" y="750"/>
                    <a:pt x="310" y="1227"/>
                  </a:cubicBezTo>
                  <a:cubicBezTo>
                    <a:pt x="0" y="2120"/>
                    <a:pt x="1179" y="2977"/>
                    <a:pt x="2393" y="3084"/>
                  </a:cubicBezTo>
                  <a:cubicBezTo>
                    <a:pt x="3917" y="3215"/>
                    <a:pt x="5227" y="2834"/>
                    <a:pt x="5965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21" name="Google Shape;5821;p17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822" name="Google Shape;5822;p171"/>
          <p:cNvSpPr txBox="1"/>
          <p:nvPr>
            <p:ph idx="1" type="subTitle"/>
          </p:nvPr>
        </p:nvSpPr>
        <p:spPr>
          <a:xfrm>
            <a:off x="3696820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823" name="Google Shape;5823;p171"/>
          <p:cNvSpPr txBox="1"/>
          <p:nvPr>
            <p:ph idx="2" type="subTitle"/>
          </p:nvPr>
        </p:nvSpPr>
        <p:spPr>
          <a:xfrm>
            <a:off x="728500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824" name="Google Shape;5824;p171"/>
          <p:cNvSpPr txBox="1"/>
          <p:nvPr>
            <p:ph idx="3" type="subTitle"/>
          </p:nvPr>
        </p:nvSpPr>
        <p:spPr>
          <a:xfrm>
            <a:off x="2212650" y="366254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825" name="Google Shape;5825;p171"/>
          <p:cNvSpPr txBox="1"/>
          <p:nvPr>
            <p:ph idx="4" type="subTitle"/>
          </p:nvPr>
        </p:nvSpPr>
        <p:spPr>
          <a:xfrm>
            <a:off x="6663028" y="134453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826" name="Google Shape;5826;p171"/>
          <p:cNvSpPr txBox="1"/>
          <p:nvPr>
            <p:ph idx="5" type="subTitle"/>
          </p:nvPr>
        </p:nvSpPr>
        <p:spPr>
          <a:xfrm>
            <a:off x="5179575" y="3662548"/>
            <a:ext cx="1749000" cy="1239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spcBef>
                <a:spcPts val="160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5827" name="Google Shape;5827;p171"/>
          <p:cNvSpPr/>
          <p:nvPr/>
        </p:nvSpPr>
        <p:spPr>
          <a:xfrm rot="5772207">
            <a:off x="-5005440" y="1207691"/>
            <a:ext cx="7926110" cy="333867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5828" name="Google Shape;5828;p171"/>
          <p:cNvCxnSpPr/>
          <p:nvPr/>
        </p:nvCxnSpPr>
        <p:spPr>
          <a:xfrm>
            <a:off x="579524" y="2968559"/>
            <a:ext cx="7992900" cy="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5829" name="Google Shape;5829;p171"/>
          <p:cNvCxnSpPr/>
          <p:nvPr/>
        </p:nvCxnSpPr>
        <p:spPr>
          <a:xfrm>
            <a:off x="1603675" y="2637325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5830" name="Google Shape;5830;p171"/>
          <p:cNvCxnSpPr/>
          <p:nvPr/>
        </p:nvCxnSpPr>
        <p:spPr>
          <a:xfrm>
            <a:off x="4575975" y="2637325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5831" name="Google Shape;5831;p171"/>
          <p:cNvCxnSpPr/>
          <p:nvPr/>
        </p:nvCxnSpPr>
        <p:spPr>
          <a:xfrm>
            <a:off x="7536150" y="2637325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5832" name="Google Shape;5832;p171"/>
          <p:cNvCxnSpPr/>
          <p:nvPr/>
        </p:nvCxnSpPr>
        <p:spPr>
          <a:xfrm>
            <a:off x="3087150" y="2968550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5833" name="Google Shape;5833;p171"/>
          <p:cNvCxnSpPr/>
          <p:nvPr/>
        </p:nvCxnSpPr>
        <p:spPr>
          <a:xfrm>
            <a:off x="6054075" y="2968550"/>
            <a:ext cx="0" cy="331200"/>
          </a:xfrm>
          <a:prstGeom prst="straightConnector1">
            <a:avLst/>
          </a:prstGeom>
          <a:noFill/>
          <a:ln cap="flat" cmpd="sng" w="19050">
            <a:solidFill>
              <a:srgbClr val="1F2836"/>
            </a:solidFill>
            <a:prstDash val="dot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5834" name="Shape 5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5" name="Google Shape;5835;p172"/>
          <p:cNvGrpSpPr/>
          <p:nvPr/>
        </p:nvGrpSpPr>
        <p:grpSpPr>
          <a:xfrm rot="5400000">
            <a:off x="-681362" y="3698650"/>
            <a:ext cx="2126200" cy="763500"/>
            <a:chOff x="2865363" y="1504100"/>
            <a:chExt cx="2126200" cy="763500"/>
          </a:xfrm>
        </p:grpSpPr>
        <p:sp>
          <p:nvSpPr>
            <p:cNvPr id="5836" name="Google Shape;5836;p172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172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172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172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172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172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172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172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4" name="Google Shape;5844;p172"/>
          <p:cNvGrpSpPr/>
          <p:nvPr/>
        </p:nvGrpSpPr>
        <p:grpSpPr>
          <a:xfrm rot="-5400000">
            <a:off x="8135413" y="3246825"/>
            <a:ext cx="1450200" cy="1264150"/>
            <a:chOff x="5632388" y="1003450"/>
            <a:chExt cx="1450200" cy="1264150"/>
          </a:xfrm>
        </p:grpSpPr>
        <p:sp>
          <p:nvSpPr>
            <p:cNvPr id="5845" name="Google Shape;5845;p172"/>
            <p:cNvSpPr/>
            <p:nvPr/>
          </p:nvSpPr>
          <p:spPr>
            <a:xfrm>
              <a:off x="5632388" y="1003450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172"/>
            <p:cNvSpPr/>
            <p:nvPr/>
          </p:nvSpPr>
          <p:spPr>
            <a:xfrm>
              <a:off x="5728838" y="1288000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172"/>
            <p:cNvSpPr/>
            <p:nvPr/>
          </p:nvSpPr>
          <p:spPr>
            <a:xfrm>
              <a:off x="5819013" y="1694000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172"/>
            <p:cNvSpPr/>
            <p:nvPr/>
          </p:nvSpPr>
          <p:spPr>
            <a:xfrm>
              <a:off x="5885088" y="1819900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172"/>
            <p:cNvSpPr/>
            <p:nvPr/>
          </p:nvSpPr>
          <p:spPr>
            <a:xfrm>
              <a:off x="6069938" y="1852950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172"/>
            <p:cNvSpPr/>
            <p:nvPr/>
          </p:nvSpPr>
          <p:spPr>
            <a:xfrm>
              <a:off x="5690138" y="1150775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51" name="Google Shape;5851;p17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5852" name="Google Shape;5852;p172"/>
          <p:cNvSpPr txBox="1"/>
          <p:nvPr>
            <p:ph idx="1" type="subTitle"/>
          </p:nvPr>
        </p:nvSpPr>
        <p:spPr>
          <a:xfrm>
            <a:off x="1111100" y="2271515"/>
            <a:ext cx="1986000" cy="55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853" name="Google Shape;5853;p172"/>
          <p:cNvSpPr txBox="1"/>
          <p:nvPr>
            <p:ph idx="2" type="subTitle"/>
          </p:nvPr>
        </p:nvSpPr>
        <p:spPr>
          <a:xfrm>
            <a:off x="3579974" y="2271515"/>
            <a:ext cx="1986000" cy="55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854" name="Google Shape;5854;p172"/>
          <p:cNvSpPr txBox="1"/>
          <p:nvPr>
            <p:ph idx="3" type="subTitle"/>
          </p:nvPr>
        </p:nvSpPr>
        <p:spPr>
          <a:xfrm>
            <a:off x="1111100" y="3993050"/>
            <a:ext cx="198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855" name="Google Shape;5855;p172"/>
          <p:cNvSpPr txBox="1"/>
          <p:nvPr>
            <p:ph idx="4" type="subTitle"/>
          </p:nvPr>
        </p:nvSpPr>
        <p:spPr>
          <a:xfrm>
            <a:off x="3579974" y="3993050"/>
            <a:ext cx="198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856" name="Google Shape;5856;p172"/>
          <p:cNvSpPr/>
          <p:nvPr/>
        </p:nvSpPr>
        <p:spPr>
          <a:xfrm flipH="1" rot="-349920">
            <a:off x="-101292" y="-2348767"/>
            <a:ext cx="10427002" cy="33897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7" name="Google Shape;5857;p172"/>
          <p:cNvSpPr txBox="1"/>
          <p:nvPr>
            <p:ph idx="5" type="subTitle"/>
          </p:nvPr>
        </p:nvSpPr>
        <p:spPr>
          <a:xfrm>
            <a:off x="6048848" y="2271515"/>
            <a:ext cx="1986000" cy="55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858" name="Google Shape;5858;p172"/>
          <p:cNvSpPr txBox="1"/>
          <p:nvPr>
            <p:ph idx="6" type="subTitle"/>
          </p:nvPr>
        </p:nvSpPr>
        <p:spPr>
          <a:xfrm>
            <a:off x="6048848" y="3993050"/>
            <a:ext cx="198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5859" name="Google Shape;5859;p172"/>
          <p:cNvSpPr txBox="1"/>
          <p:nvPr>
            <p:ph idx="7" type="subTitle"/>
          </p:nvPr>
        </p:nvSpPr>
        <p:spPr>
          <a:xfrm>
            <a:off x="1111100" y="1905875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860" name="Google Shape;5860;p172"/>
          <p:cNvSpPr txBox="1"/>
          <p:nvPr>
            <p:ph idx="8" type="subTitle"/>
          </p:nvPr>
        </p:nvSpPr>
        <p:spPr>
          <a:xfrm>
            <a:off x="3579974" y="1905875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861" name="Google Shape;5861;p172"/>
          <p:cNvSpPr txBox="1"/>
          <p:nvPr>
            <p:ph idx="9" type="subTitle"/>
          </p:nvPr>
        </p:nvSpPr>
        <p:spPr>
          <a:xfrm>
            <a:off x="6048848" y="1905875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862" name="Google Shape;5862;p172"/>
          <p:cNvSpPr txBox="1"/>
          <p:nvPr>
            <p:ph idx="13" type="subTitle"/>
          </p:nvPr>
        </p:nvSpPr>
        <p:spPr>
          <a:xfrm>
            <a:off x="1111100" y="3642950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863" name="Google Shape;5863;p172"/>
          <p:cNvSpPr txBox="1"/>
          <p:nvPr>
            <p:ph idx="14" type="subTitle"/>
          </p:nvPr>
        </p:nvSpPr>
        <p:spPr>
          <a:xfrm>
            <a:off x="3579974" y="3642950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864" name="Google Shape;5864;p172"/>
          <p:cNvSpPr txBox="1"/>
          <p:nvPr>
            <p:ph idx="15" type="subTitle"/>
          </p:nvPr>
        </p:nvSpPr>
        <p:spPr>
          <a:xfrm>
            <a:off x="6048848" y="3642950"/>
            <a:ext cx="1986000" cy="44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">
    <p:spTree>
      <p:nvGrpSpPr>
        <p:cNvPr id="5865" name="Shape 5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6" name="Google Shape;5866;p173"/>
          <p:cNvSpPr txBox="1"/>
          <p:nvPr>
            <p:ph hasCustomPrompt="1" type="title"/>
          </p:nvPr>
        </p:nvSpPr>
        <p:spPr>
          <a:xfrm>
            <a:off x="4055450" y="644850"/>
            <a:ext cx="4337400" cy="768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867" name="Google Shape;5867;p173"/>
          <p:cNvSpPr txBox="1"/>
          <p:nvPr>
            <p:ph idx="1" type="subTitle"/>
          </p:nvPr>
        </p:nvSpPr>
        <p:spPr>
          <a:xfrm>
            <a:off x="4055450" y="1413745"/>
            <a:ext cx="4337400" cy="454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5868" name="Google Shape;5868;p173"/>
          <p:cNvSpPr txBox="1"/>
          <p:nvPr>
            <p:ph hasCustomPrompt="1" idx="2" type="title"/>
          </p:nvPr>
        </p:nvSpPr>
        <p:spPr>
          <a:xfrm>
            <a:off x="4055450" y="1957505"/>
            <a:ext cx="4337400" cy="768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869" name="Google Shape;5869;p173"/>
          <p:cNvSpPr txBox="1"/>
          <p:nvPr>
            <p:ph idx="3" type="subTitle"/>
          </p:nvPr>
        </p:nvSpPr>
        <p:spPr>
          <a:xfrm>
            <a:off x="4055450" y="2724335"/>
            <a:ext cx="4337400" cy="45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5870" name="Google Shape;5870;p173"/>
          <p:cNvSpPr txBox="1"/>
          <p:nvPr>
            <p:ph hasCustomPrompt="1" idx="4" type="title"/>
          </p:nvPr>
        </p:nvSpPr>
        <p:spPr>
          <a:xfrm>
            <a:off x="4055450" y="3268826"/>
            <a:ext cx="4337400" cy="768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871" name="Google Shape;5871;p173"/>
          <p:cNvSpPr txBox="1"/>
          <p:nvPr>
            <p:ph idx="5" type="subTitle"/>
          </p:nvPr>
        </p:nvSpPr>
        <p:spPr>
          <a:xfrm>
            <a:off x="4055450" y="4044150"/>
            <a:ext cx="4337400" cy="454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grpSp>
        <p:nvGrpSpPr>
          <p:cNvPr id="5872" name="Google Shape;5872;p173"/>
          <p:cNvGrpSpPr/>
          <p:nvPr/>
        </p:nvGrpSpPr>
        <p:grpSpPr>
          <a:xfrm>
            <a:off x="-5" y="-10"/>
            <a:ext cx="2486199" cy="5143452"/>
            <a:chOff x="237525" y="846675"/>
            <a:chExt cx="2229175" cy="4018950"/>
          </a:xfrm>
        </p:grpSpPr>
        <p:sp>
          <p:nvSpPr>
            <p:cNvPr id="5873" name="Google Shape;5873;p173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173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173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173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173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173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173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173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173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173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173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173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173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173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173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173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173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173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173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173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173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173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173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173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173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173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173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173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173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173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173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173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173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173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173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173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173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173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173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173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173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173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173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173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173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173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173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173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173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173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173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173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173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173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173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173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173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173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173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173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173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173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173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173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173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173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39" name="Google Shape;5939;p173"/>
          <p:cNvSpPr/>
          <p:nvPr>
            <p:ph idx="6" type="pic"/>
          </p:nvPr>
        </p:nvSpPr>
        <p:spPr>
          <a:xfrm>
            <a:off x="993475" y="1102650"/>
            <a:ext cx="2842200" cy="2934900"/>
          </a:xfrm>
          <a:prstGeom prst="rect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940" name="Google Shape;5940;p173"/>
          <p:cNvSpPr/>
          <p:nvPr/>
        </p:nvSpPr>
        <p:spPr>
          <a:xfrm flipH="1" rot="-6355590">
            <a:off x="-4547032" y="1210938"/>
            <a:ext cx="7930334" cy="3338040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8_1">
    <p:spTree>
      <p:nvGrpSpPr>
        <p:cNvPr id="5941" name="Shape 5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2" name="Google Shape;5942;p174"/>
          <p:cNvSpPr txBox="1"/>
          <p:nvPr>
            <p:ph hasCustomPrompt="1" type="title"/>
          </p:nvPr>
        </p:nvSpPr>
        <p:spPr>
          <a:xfrm>
            <a:off x="1651625" y="1990500"/>
            <a:ext cx="747000" cy="406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43" name="Google Shape;5943;p174"/>
          <p:cNvSpPr txBox="1"/>
          <p:nvPr>
            <p:ph idx="1" type="subTitle"/>
          </p:nvPr>
        </p:nvSpPr>
        <p:spPr>
          <a:xfrm>
            <a:off x="938500" y="3705375"/>
            <a:ext cx="2173200" cy="6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5944" name="Google Shape;5944;p174"/>
          <p:cNvSpPr txBox="1"/>
          <p:nvPr>
            <p:ph idx="2" type="subTitle"/>
          </p:nvPr>
        </p:nvSpPr>
        <p:spPr>
          <a:xfrm>
            <a:off x="938500" y="3273300"/>
            <a:ext cx="2173200" cy="44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945" name="Google Shape;5945;p174"/>
          <p:cNvSpPr txBox="1"/>
          <p:nvPr>
            <p:ph hasCustomPrompt="1" idx="3" type="title"/>
          </p:nvPr>
        </p:nvSpPr>
        <p:spPr>
          <a:xfrm>
            <a:off x="4196225" y="1990500"/>
            <a:ext cx="747000" cy="406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46" name="Google Shape;5946;p174"/>
          <p:cNvSpPr txBox="1"/>
          <p:nvPr>
            <p:ph idx="4" type="subTitle"/>
          </p:nvPr>
        </p:nvSpPr>
        <p:spPr>
          <a:xfrm>
            <a:off x="3485400" y="3705375"/>
            <a:ext cx="2173200" cy="6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5947" name="Google Shape;5947;p174"/>
          <p:cNvSpPr txBox="1"/>
          <p:nvPr>
            <p:ph idx="5" type="subTitle"/>
          </p:nvPr>
        </p:nvSpPr>
        <p:spPr>
          <a:xfrm>
            <a:off x="3485400" y="3273300"/>
            <a:ext cx="2173200" cy="44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948" name="Google Shape;5948;p174"/>
          <p:cNvSpPr txBox="1"/>
          <p:nvPr>
            <p:ph hasCustomPrompt="1" idx="6" type="title"/>
          </p:nvPr>
        </p:nvSpPr>
        <p:spPr>
          <a:xfrm>
            <a:off x="6745750" y="1990500"/>
            <a:ext cx="747000" cy="406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49" name="Google Shape;5949;p174"/>
          <p:cNvSpPr txBox="1"/>
          <p:nvPr>
            <p:ph idx="7" type="subTitle"/>
          </p:nvPr>
        </p:nvSpPr>
        <p:spPr>
          <a:xfrm>
            <a:off x="6032300" y="3705375"/>
            <a:ext cx="2173200" cy="6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5950" name="Google Shape;5950;p174"/>
          <p:cNvSpPr txBox="1"/>
          <p:nvPr>
            <p:ph idx="8" type="subTitle"/>
          </p:nvPr>
        </p:nvSpPr>
        <p:spPr>
          <a:xfrm>
            <a:off x="6032300" y="3273300"/>
            <a:ext cx="2173200" cy="44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951" name="Google Shape;5951;p174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5952" name="Google Shape;5952;p174"/>
          <p:cNvGrpSpPr/>
          <p:nvPr/>
        </p:nvGrpSpPr>
        <p:grpSpPr>
          <a:xfrm rot="-5400000">
            <a:off x="7699139" y="2595658"/>
            <a:ext cx="2126200" cy="763500"/>
            <a:chOff x="2865363" y="1504100"/>
            <a:chExt cx="2126200" cy="763500"/>
          </a:xfrm>
        </p:grpSpPr>
        <p:sp>
          <p:nvSpPr>
            <p:cNvPr id="5953" name="Google Shape;5953;p174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174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174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174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174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174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174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174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1" name="Google Shape;5961;p174"/>
          <p:cNvGrpSpPr/>
          <p:nvPr/>
        </p:nvGrpSpPr>
        <p:grpSpPr>
          <a:xfrm rot="10800000">
            <a:off x="-12" y="0"/>
            <a:ext cx="2126200" cy="763500"/>
            <a:chOff x="2865363" y="1504100"/>
            <a:chExt cx="2126200" cy="763500"/>
          </a:xfrm>
        </p:grpSpPr>
        <p:sp>
          <p:nvSpPr>
            <p:cNvPr id="5962" name="Google Shape;5962;p174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174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174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174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174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174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174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174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0" name="Google Shape;5970;p174"/>
          <p:cNvGrpSpPr/>
          <p:nvPr/>
        </p:nvGrpSpPr>
        <p:grpSpPr>
          <a:xfrm flipH="1" rot="5400000">
            <a:off x="-501187" y="3497975"/>
            <a:ext cx="1450200" cy="1264150"/>
            <a:chOff x="5632388" y="1003450"/>
            <a:chExt cx="1450200" cy="1264150"/>
          </a:xfrm>
        </p:grpSpPr>
        <p:sp>
          <p:nvSpPr>
            <p:cNvPr id="5971" name="Google Shape;5971;p174"/>
            <p:cNvSpPr/>
            <p:nvPr/>
          </p:nvSpPr>
          <p:spPr>
            <a:xfrm>
              <a:off x="5632388" y="1003450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174"/>
            <p:cNvSpPr/>
            <p:nvPr/>
          </p:nvSpPr>
          <p:spPr>
            <a:xfrm>
              <a:off x="5728838" y="1288000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174"/>
            <p:cNvSpPr/>
            <p:nvPr/>
          </p:nvSpPr>
          <p:spPr>
            <a:xfrm>
              <a:off x="5819013" y="1694000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174"/>
            <p:cNvSpPr/>
            <p:nvPr/>
          </p:nvSpPr>
          <p:spPr>
            <a:xfrm>
              <a:off x="5885088" y="1819900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174"/>
            <p:cNvSpPr/>
            <p:nvPr/>
          </p:nvSpPr>
          <p:spPr>
            <a:xfrm>
              <a:off x="6069938" y="1852950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174"/>
            <p:cNvSpPr/>
            <p:nvPr/>
          </p:nvSpPr>
          <p:spPr>
            <a:xfrm>
              <a:off x="5690138" y="1150775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387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3">
    <p:spTree>
      <p:nvGrpSpPr>
        <p:cNvPr id="5977" name="Shape 5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8" name="Google Shape;5978;p175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5979" name="Google Shape;5979;p175"/>
          <p:cNvGrpSpPr/>
          <p:nvPr/>
        </p:nvGrpSpPr>
        <p:grpSpPr>
          <a:xfrm rot="10800000">
            <a:off x="8145938" y="0"/>
            <a:ext cx="998050" cy="1009375"/>
            <a:chOff x="270713" y="1258525"/>
            <a:chExt cx="998050" cy="1009375"/>
          </a:xfrm>
        </p:grpSpPr>
        <p:sp>
          <p:nvSpPr>
            <p:cNvPr id="5980" name="Google Shape;5980;p175"/>
            <p:cNvSpPr/>
            <p:nvPr/>
          </p:nvSpPr>
          <p:spPr>
            <a:xfrm>
              <a:off x="271013" y="12585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175"/>
            <p:cNvSpPr/>
            <p:nvPr/>
          </p:nvSpPr>
          <p:spPr>
            <a:xfrm>
              <a:off x="271013" y="1380875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175"/>
            <p:cNvSpPr/>
            <p:nvPr/>
          </p:nvSpPr>
          <p:spPr>
            <a:xfrm>
              <a:off x="270713" y="15294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175"/>
            <p:cNvSpPr/>
            <p:nvPr/>
          </p:nvSpPr>
          <p:spPr>
            <a:xfrm>
              <a:off x="271013" y="1708875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175"/>
            <p:cNvSpPr/>
            <p:nvPr/>
          </p:nvSpPr>
          <p:spPr>
            <a:xfrm>
              <a:off x="330238" y="1879450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175"/>
            <p:cNvSpPr/>
            <p:nvPr/>
          </p:nvSpPr>
          <p:spPr>
            <a:xfrm>
              <a:off x="475188" y="2067275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6" name="Google Shape;5986;p175"/>
          <p:cNvGrpSpPr/>
          <p:nvPr/>
        </p:nvGrpSpPr>
        <p:grpSpPr>
          <a:xfrm flipH="1" rot="10800000">
            <a:off x="-12" y="0"/>
            <a:ext cx="998050" cy="1009375"/>
            <a:chOff x="270713" y="1258525"/>
            <a:chExt cx="998050" cy="1009375"/>
          </a:xfrm>
        </p:grpSpPr>
        <p:sp>
          <p:nvSpPr>
            <p:cNvPr id="5987" name="Google Shape;5987;p175"/>
            <p:cNvSpPr/>
            <p:nvPr/>
          </p:nvSpPr>
          <p:spPr>
            <a:xfrm>
              <a:off x="271013" y="12585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175"/>
            <p:cNvSpPr/>
            <p:nvPr/>
          </p:nvSpPr>
          <p:spPr>
            <a:xfrm>
              <a:off x="271013" y="1380875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175"/>
            <p:cNvSpPr/>
            <p:nvPr/>
          </p:nvSpPr>
          <p:spPr>
            <a:xfrm>
              <a:off x="270713" y="15294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175"/>
            <p:cNvSpPr/>
            <p:nvPr/>
          </p:nvSpPr>
          <p:spPr>
            <a:xfrm>
              <a:off x="271013" y="1708875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175"/>
            <p:cNvSpPr/>
            <p:nvPr/>
          </p:nvSpPr>
          <p:spPr>
            <a:xfrm>
              <a:off x="330238" y="1879450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175"/>
            <p:cNvSpPr/>
            <p:nvPr/>
          </p:nvSpPr>
          <p:spPr>
            <a:xfrm>
              <a:off x="475188" y="2067275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3875">
              <a:solidFill>
                <a:schemeClr val="accen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93" name="Google Shape;5993;p175"/>
          <p:cNvSpPr/>
          <p:nvPr/>
        </p:nvSpPr>
        <p:spPr>
          <a:xfrm rot="190790">
            <a:off x="-317575" y="4275572"/>
            <a:ext cx="11208713" cy="471208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3_1">
    <p:spTree>
      <p:nvGrpSpPr>
        <p:cNvPr id="5994" name="Shape 5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5" name="Google Shape;5995;p176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5996" name="Google Shape;5996;p176"/>
          <p:cNvGrpSpPr/>
          <p:nvPr/>
        </p:nvGrpSpPr>
        <p:grpSpPr>
          <a:xfrm rot="10800000">
            <a:off x="6761" y="4537918"/>
            <a:ext cx="9143804" cy="762968"/>
            <a:chOff x="238125" y="842800"/>
            <a:chExt cx="7150300" cy="527750"/>
          </a:xfrm>
        </p:grpSpPr>
        <p:sp>
          <p:nvSpPr>
            <p:cNvPr id="5997" name="Google Shape;5997;p176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176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176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176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176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176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176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176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176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176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176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176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176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176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176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176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176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176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176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176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176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176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176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176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176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176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176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176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176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176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176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176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176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176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176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176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176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176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176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176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176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176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176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176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176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176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176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176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176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176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176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176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176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176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176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176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176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176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176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176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176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176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176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176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176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176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176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176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176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176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176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176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176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176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176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176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176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176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176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176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176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176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176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176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176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176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176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176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176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176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15">
    <p:spTree>
      <p:nvGrpSpPr>
        <p:cNvPr id="6087" name="Shape 6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8" name="Google Shape;6088;p177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6089" name="Google Shape;6089;p177"/>
          <p:cNvGrpSpPr/>
          <p:nvPr/>
        </p:nvGrpSpPr>
        <p:grpSpPr>
          <a:xfrm rot="5400000">
            <a:off x="6163938" y="2163436"/>
            <a:ext cx="5143548" cy="816689"/>
            <a:chOff x="234850" y="2305600"/>
            <a:chExt cx="4135350" cy="525675"/>
          </a:xfrm>
        </p:grpSpPr>
        <p:sp>
          <p:nvSpPr>
            <p:cNvPr id="6090" name="Google Shape;6090;p177"/>
            <p:cNvSpPr/>
            <p:nvPr/>
          </p:nvSpPr>
          <p:spPr>
            <a:xfrm>
              <a:off x="234850" y="2307975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177"/>
            <p:cNvSpPr/>
            <p:nvPr/>
          </p:nvSpPr>
          <p:spPr>
            <a:xfrm>
              <a:off x="234850" y="2466325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177"/>
            <p:cNvSpPr/>
            <p:nvPr/>
          </p:nvSpPr>
          <p:spPr>
            <a:xfrm>
              <a:off x="234850" y="2491050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177"/>
            <p:cNvSpPr/>
            <p:nvPr/>
          </p:nvSpPr>
          <p:spPr>
            <a:xfrm>
              <a:off x="611375" y="2522900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177"/>
            <p:cNvSpPr/>
            <p:nvPr/>
          </p:nvSpPr>
          <p:spPr>
            <a:xfrm>
              <a:off x="633700" y="2623200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177"/>
            <p:cNvSpPr/>
            <p:nvPr/>
          </p:nvSpPr>
          <p:spPr>
            <a:xfrm>
              <a:off x="710800" y="2310950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177"/>
            <p:cNvSpPr/>
            <p:nvPr/>
          </p:nvSpPr>
          <p:spPr>
            <a:xfrm>
              <a:off x="755725" y="2310950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177"/>
            <p:cNvSpPr/>
            <p:nvPr/>
          </p:nvSpPr>
          <p:spPr>
            <a:xfrm>
              <a:off x="804550" y="231095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177"/>
            <p:cNvSpPr/>
            <p:nvPr/>
          </p:nvSpPr>
          <p:spPr>
            <a:xfrm>
              <a:off x="985225" y="244192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177"/>
            <p:cNvSpPr/>
            <p:nvPr/>
          </p:nvSpPr>
          <p:spPr>
            <a:xfrm>
              <a:off x="829250" y="2310950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177"/>
            <p:cNvSpPr/>
            <p:nvPr/>
          </p:nvSpPr>
          <p:spPr>
            <a:xfrm>
              <a:off x="862600" y="2310950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177"/>
            <p:cNvSpPr/>
            <p:nvPr/>
          </p:nvSpPr>
          <p:spPr>
            <a:xfrm>
              <a:off x="234850" y="2307975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177"/>
            <p:cNvSpPr/>
            <p:nvPr/>
          </p:nvSpPr>
          <p:spPr>
            <a:xfrm>
              <a:off x="234850" y="2307975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177"/>
            <p:cNvSpPr/>
            <p:nvPr/>
          </p:nvSpPr>
          <p:spPr>
            <a:xfrm>
              <a:off x="234850" y="2307975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177"/>
            <p:cNvSpPr/>
            <p:nvPr/>
          </p:nvSpPr>
          <p:spPr>
            <a:xfrm>
              <a:off x="234850" y="2307975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177"/>
            <p:cNvSpPr/>
            <p:nvPr/>
          </p:nvSpPr>
          <p:spPr>
            <a:xfrm>
              <a:off x="245550" y="2307975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177"/>
            <p:cNvSpPr/>
            <p:nvPr/>
          </p:nvSpPr>
          <p:spPr>
            <a:xfrm>
              <a:off x="286925" y="2307975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177"/>
            <p:cNvSpPr/>
            <p:nvPr/>
          </p:nvSpPr>
          <p:spPr>
            <a:xfrm>
              <a:off x="1147750" y="2307975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177"/>
            <p:cNvSpPr/>
            <p:nvPr/>
          </p:nvSpPr>
          <p:spPr>
            <a:xfrm>
              <a:off x="1213525" y="2307975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177"/>
            <p:cNvSpPr/>
            <p:nvPr/>
          </p:nvSpPr>
          <p:spPr>
            <a:xfrm>
              <a:off x="1230200" y="2310650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177"/>
            <p:cNvSpPr/>
            <p:nvPr/>
          </p:nvSpPr>
          <p:spPr>
            <a:xfrm>
              <a:off x="1429325" y="2544325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177"/>
            <p:cNvSpPr/>
            <p:nvPr/>
          </p:nvSpPr>
          <p:spPr>
            <a:xfrm>
              <a:off x="1275450" y="2322275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177"/>
            <p:cNvSpPr/>
            <p:nvPr/>
          </p:nvSpPr>
          <p:spPr>
            <a:xfrm>
              <a:off x="1487675" y="2613975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177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177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177"/>
            <p:cNvSpPr/>
            <p:nvPr/>
          </p:nvSpPr>
          <p:spPr>
            <a:xfrm>
              <a:off x="1537075" y="2307975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177"/>
            <p:cNvSpPr/>
            <p:nvPr/>
          </p:nvSpPr>
          <p:spPr>
            <a:xfrm>
              <a:off x="1571600" y="2307975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177"/>
            <p:cNvSpPr/>
            <p:nvPr/>
          </p:nvSpPr>
          <p:spPr>
            <a:xfrm>
              <a:off x="1595425" y="2307975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177"/>
            <p:cNvSpPr/>
            <p:nvPr/>
          </p:nvSpPr>
          <p:spPr>
            <a:xfrm>
              <a:off x="1631450" y="2307975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177"/>
            <p:cNvSpPr/>
            <p:nvPr/>
          </p:nvSpPr>
          <p:spPr>
            <a:xfrm>
              <a:off x="2767900" y="2307975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177"/>
            <p:cNvSpPr/>
            <p:nvPr/>
          </p:nvSpPr>
          <p:spPr>
            <a:xfrm>
              <a:off x="2864025" y="2307975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177"/>
            <p:cNvSpPr/>
            <p:nvPr/>
          </p:nvSpPr>
          <p:spPr>
            <a:xfrm>
              <a:off x="2924450" y="23079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177"/>
            <p:cNvSpPr/>
            <p:nvPr/>
          </p:nvSpPr>
          <p:spPr>
            <a:xfrm>
              <a:off x="2990250" y="23079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177"/>
            <p:cNvSpPr/>
            <p:nvPr/>
          </p:nvSpPr>
          <p:spPr>
            <a:xfrm>
              <a:off x="3047700" y="23079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177"/>
            <p:cNvSpPr/>
            <p:nvPr/>
          </p:nvSpPr>
          <p:spPr>
            <a:xfrm>
              <a:off x="3107225" y="2307975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177"/>
            <p:cNvSpPr/>
            <p:nvPr/>
          </p:nvSpPr>
          <p:spPr>
            <a:xfrm>
              <a:off x="3187300" y="23079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177"/>
            <p:cNvSpPr/>
            <p:nvPr/>
          </p:nvSpPr>
          <p:spPr>
            <a:xfrm>
              <a:off x="3293850" y="2307975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177"/>
            <p:cNvSpPr/>
            <p:nvPr/>
          </p:nvSpPr>
          <p:spPr>
            <a:xfrm>
              <a:off x="1881775" y="2666650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177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177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177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177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177"/>
            <p:cNvSpPr/>
            <p:nvPr/>
          </p:nvSpPr>
          <p:spPr>
            <a:xfrm>
              <a:off x="1812125" y="2307975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177"/>
            <p:cNvSpPr/>
            <p:nvPr/>
          </p:nvSpPr>
          <p:spPr>
            <a:xfrm>
              <a:off x="1838300" y="2307975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177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177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177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177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177"/>
            <p:cNvSpPr/>
            <p:nvPr/>
          </p:nvSpPr>
          <p:spPr>
            <a:xfrm>
              <a:off x="3859400" y="2305600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177"/>
            <p:cNvSpPr/>
            <p:nvPr/>
          </p:nvSpPr>
          <p:spPr>
            <a:xfrm>
              <a:off x="3904350" y="2305600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177"/>
            <p:cNvSpPr/>
            <p:nvPr/>
          </p:nvSpPr>
          <p:spPr>
            <a:xfrm>
              <a:off x="3953150" y="230560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177"/>
            <p:cNvSpPr/>
            <p:nvPr/>
          </p:nvSpPr>
          <p:spPr>
            <a:xfrm>
              <a:off x="4133825" y="243657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177"/>
            <p:cNvSpPr/>
            <p:nvPr/>
          </p:nvSpPr>
          <p:spPr>
            <a:xfrm>
              <a:off x="3977875" y="2305600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177"/>
            <p:cNvSpPr/>
            <p:nvPr/>
          </p:nvSpPr>
          <p:spPr>
            <a:xfrm>
              <a:off x="4010900" y="2305600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44" name="Google Shape;6144;p177"/>
          <p:cNvSpPr/>
          <p:nvPr/>
        </p:nvSpPr>
        <p:spPr>
          <a:xfrm flipH="1" rot="-6701954">
            <a:off x="-4241841" y="1209911"/>
            <a:ext cx="7927572" cy="333752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89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9"/>
          <p:cNvSpPr txBox="1"/>
          <p:nvPr>
            <p:ph type="title"/>
          </p:nvPr>
        </p:nvSpPr>
        <p:spPr>
          <a:xfrm>
            <a:off x="629841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91" name="Google Shape;91;p19"/>
          <p:cNvSpPr txBox="1"/>
          <p:nvPr>
            <p:ph idx="1" type="body"/>
          </p:nvPr>
        </p:nvSpPr>
        <p:spPr>
          <a:xfrm>
            <a:off x="629841" y="1260872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92" name="Google Shape;92;p19"/>
          <p:cNvSpPr txBox="1"/>
          <p:nvPr>
            <p:ph idx="2" type="body"/>
          </p:nvPr>
        </p:nvSpPr>
        <p:spPr>
          <a:xfrm>
            <a:off x="629841" y="1878806"/>
            <a:ext cx="38685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93" name="Google Shape;93;p19"/>
          <p:cNvSpPr txBox="1"/>
          <p:nvPr>
            <p:ph idx="3" type="body"/>
          </p:nvPr>
        </p:nvSpPr>
        <p:spPr>
          <a:xfrm>
            <a:off x="4629150" y="1260872"/>
            <a:ext cx="38874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94" name="Google Shape;94;p19"/>
          <p:cNvSpPr txBox="1"/>
          <p:nvPr>
            <p:ph idx="4" type="body"/>
          </p:nvPr>
        </p:nvSpPr>
        <p:spPr>
          <a:xfrm>
            <a:off x="4629150" y="1878806"/>
            <a:ext cx="38874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95" name="Google Shape;95;p1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96" name="Google Shape;96;p1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97" name="Google Shape;97;p1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CUSTOM_13_1_1">
    <p:spTree>
      <p:nvGrpSpPr>
        <p:cNvPr id="6145" name="Shape 6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Google Shape;6146;p178"/>
          <p:cNvSpPr txBox="1"/>
          <p:nvPr>
            <p:ph idx="1" type="subTitle"/>
          </p:nvPr>
        </p:nvSpPr>
        <p:spPr>
          <a:xfrm>
            <a:off x="2501325" y="351072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6147" name="Google Shape;6147;p178"/>
          <p:cNvSpPr txBox="1"/>
          <p:nvPr>
            <p:ph idx="2" type="subTitle"/>
          </p:nvPr>
        </p:nvSpPr>
        <p:spPr>
          <a:xfrm>
            <a:off x="2501325" y="391717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148" name="Google Shape;6148;p178"/>
          <p:cNvSpPr txBox="1"/>
          <p:nvPr>
            <p:ph idx="3" type="subTitle"/>
          </p:nvPr>
        </p:nvSpPr>
        <p:spPr>
          <a:xfrm>
            <a:off x="2501325" y="2394750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6149" name="Google Shape;6149;p178"/>
          <p:cNvSpPr txBox="1"/>
          <p:nvPr>
            <p:ph idx="4" type="subTitle"/>
          </p:nvPr>
        </p:nvSpPr>
        <p:spPr>
          <a:xfrm>
            <a:off x="2501325" y="2801200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150" name="Google Shape;6150;p178"/>
          <p:cNvSpPr txBox="1"/>
          <p:nvPr>
            <p:ph idx="5" type="subTitle"/>
          </p:nvPr>
        </p:nvSpPr>
        <p:spPr>
          <a:xfrm>
            <a:off x="2501325" y="127877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6151" name="Google Shape;6151;p178"/>
          <p:cNvSpPr txBox="1"/>
          <p:nvPr>
            <p:ph idx="6" type="subTitle"/>
          </p:nvPr>
        </p:nvSpPr>
        <p:spPr>
          <a:xfrm>
            <a:off x="2501325" y="168522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152" name="Google Shape;6152;p17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6153" name="Google Shape;6153;p178"/>
          <p:cNvGrpSpPr/>
          <p:nvPr/>
        </p:nvGrpSpPr>
        <p:grpSpPr>
          <a:xfrm>
            <a:off x="-27275" y="-11050"/>
            <a:ext cx="1173400" cy="5322400"/>
            <a:chOff x="0" y="0"/>
            <a:chExt cx="1173400" cy="5322400"/>
          </a:xfrm>
        </p:grpSpPr>
        <p:sp>
          <p:nvSpPr>
            <p:cNvPr id="6154" name="Google Shape;6154;p178"/>
            <p:cNvSpPr/>
            <p:nvPr/>
          </p:nvSpPr>
          <p:spPr>
            <a:xfrm rot="5400000">
              <a:off x="135300" y="149885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178"/>
            <p:cNvSpPr/>
            <p:nvPr/>
          </p:nvSpPr>
          <p:spPr>
            <a:xfrm rot="5400000">
              <a:off x="-662737" y="3276138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178"/>
            <p:cNvSpPr/>
            <p:nvPr/>
          </p:nvSpPr>
          <p:spPr>
            <a:xfrm rot="5400000">
              <a:off x="62500" y="1661800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178"/>
            <p:cNvSpPr/>
            <p:nvPr/>
          </p:nvSpPr>
          <p:spPr>
            <a:xfrm rot="5400000">
              <a:off x="-547837" y="3304113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178"/>
            <p:cNvSpPr/>
            <p:nvPr/>
          </p:nvSpPr>
          <p:spPr>
            <a:xfrm rot="5400000">
              <a:off x="-461812" y="3368413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178"/>
            <p:cNvSpPr/>
            <p:nvPr/>
          </p:nvSpPr>
          <p:spPr>
            <a:xfrm rot="5400000">
              <a:off x="508400" y="17002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178"/>
            <p:cNvSpPr/>
            <p:nvPr/>
          </p:nvSpPr>
          <p:spPr>
            <a:xfrm rot="5400000">
              <a:off x="-14875" y="18746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178"/>
            <p:cNvSpPr/>
            <p:nvPr/>
          </p:nvSpPr>
          <p:spPr>
            <a:xfrm rot="5400000">
              <a:off x="60275" y="1924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178"/>
            <p:cNvSpPr/>
            <p:nvPr/>
          </p:nvSpPr>
          <p:spPr>
            <a:xfrm rot="5400000">
              <a:off x="24275" y="-52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178"/>
            <p:cNvSpPr/>
            <p:nvPr/>
          </p:nvSpPr>
          <p:spPr>
            <a:xfrm rot="5400000">
              <a:off x="25600" y="-655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178"/>
            <p:cNvSpPr/>
            <p:nvPr/>
          </p:nvSpPr>
          <p:spPr>
            <a:xfrm rot="5400000">
              <a:off x="26350" y="-76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178"/>
            <p:cNvSpPr/>
            <p:nvPr/>
          </p:nvSpPr>
          <p:spPr>
            <a:xfrm rot="5400000">
              <a:off x="-27662" y="46713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178"/>
            <p:cNvSpPr/>
            <p:nvPr/>
          </p:nvSpPr>
          <p:spPr>
            <a:xfrm rot="5400000">
              <a:off x="-44187" y="121888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178"/>
            <p:cNvSpPr/>
            <p:nvPr/>
          </p:nvSpPr>
          <p:spPr>
            <a:xfrm rot="5400000">
              <a:off x="-10275" y="2335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178"/>
            <p:cNvSpPr/>
            <p:nvPr/>
          </p:nvSpPr>
          <p:spPr>
            <a:xfrm rot="5400000">
              <a:off x="-388437" y="3397738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178"/>
            <p:cNvSpPr/>
            <p:nvPr/>
          </p:nvSpPr>
          <p:spPr>
            <a:xfrm rot="5400000">
              <a:off x="-315500" y="344715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178"/>
            <p:cNvSpPr/>
            <p:nvPr/>
          </p:nvSpPr>
          <p:spPr>
            <a:xfrm rot="5400000">
              <a:off x="-232325" y="347497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178"/>
            <p:cNvSpPr/>
            <p:nvPr/>
          </p:nvSpPr>
          <p:spPr>
            <a:xfrm rot="5400000">
              <a:off x="-118762" y="3544488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178"/>
            <p:cNvSpPr/>
            <p:nvPr/>
          </p:nvSpPr>
          <p:spPr>
            <a:xfrm rot="5400000">
              <a:off x="-11462" y="3542838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178"/>
            <p:cNvSpPr/>
            <p:nvPr/>
          </p:nvSpPr>
          <p:spPr>
            <a:xfrm rot="5400000">
              <a:off x="47938" y="632813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178"/>
            <p:cNvSpPr/>
            <p:nvPr/>
          </p:nvSpPr>
          <p:spPr>
            <a:xfrm rot="5400000">
              <a:off x="106275" y="650975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178"/>
            <p:cNvSpPr/>
            <p:nvPr/>
          </p:nvSpPr>
          <p:spPr>
            <a:xfrm rot="5400000">
              <a:off x="88113" y="748613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178"/>
            <p:cNvSpPr/>
            <p:nvPr/>
          </p:nvSpPr>
          <p:spPr>
            <a:xfrm rot="5400000">
              <a:off x="508400" y="87212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178"/>
            <p:cNvSpPr/>
            <p:nvPr/>
          </p:nvSpPr>
          <p:spPr>
            <a:xfrm rot="5400000">
              <a:off x="110000" y="1052050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178"/>
            <p:cNvSpPr/>
            <p:nvPr/>
          </p:nvSpPr>
          <p:spPr>
            <a:xfrm rot="5400000">
              <a:off x="308075" y="12165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178"/>
            <p:cNvSpPr/>
            <p:nvPr/>
          </p:nvSpPr>
          <p:spPr>
            <a:xfrm rot="5400000">
              <a:off x="146450" y="438595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178"/>
            <p:cNvSpPr/>
            <p:nvPr/>
          </p:nvSpPr>
          <p:spPr>
            <a:xfrm rot="5400000">
              <a:off x="196300" y="443045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178"/>
            <p:cNvSpPr/>
            <p:nvPr/>
          </p:nvSpPr>
          <p:spPr>
            <a:xfrm rot="5400000">
              <a:off x="228025" y="4458875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178"/>
            <p:cNvSpPr/>
            <p:nvPr/>
          </p:nvSpPr>
          <p:spPr>
            <a:xfrm rot="5400000">
              <a:off x="796688" y="4698638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178"/>
            <p:cNvSpPr/>
            <p:nvPr/>
          </p:nvSpPr>
          <p:spPr>
            <a:xfrm rot="5400000">
              <a:off x="159563" y="2160388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178"/>
            <p:cNvSpPr/>
            <p:nvPr/>
          </p:nvSpPr>
          <p:spPr>
            <a:xfrm rot="5400000">
              <a:off x="261800" y="22310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178"/>
            <p:cNvSpPr/>
            <p:nvPr/>
          </p:nvSpPr>
          <p:spPr>
            <a:xfrm rot="5400000">
              <a:off x="447825" y="239955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178"/>
            <p:cNvSpPr/>
            <p:nvPr/>
          </p:nvSpPr>
          <p:spPr>
            <a:xfrm rot="5400000">
              <a:off x="535488" y="2511613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178"/>
            <p:cNvSpPr/>
            <p:nvPr/>
          </p:nvSpPr>
          <p:spPr>
            <a:xfrm rot="5400000">
              <a:off x="573588" y="2605388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178"/>
            <p:cNvSpPr/>
            <p:nvPr/>
          </p:nvSpPr>
          <p:spPr>
            <a:xfrm rot="5400000">
              <a:off x="450650" y="222735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178"/>
            <p:cNvSpPr/>
            <p:nvPr/>
          </p:nvSpPr>
          <p:spPr>
            <a:xfrm rot="5400000">
              <a:off x="497838" y="2320963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178"/>
            <p:cNvSpPr/>
            <p:nvPr/>
          </p:nvSpPr>
          <p:spPr>
            <a:xfrm rot="5400000">
              <a:off x="561975" y="233987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178"/>
            <p:cNvSpPr/>
            <p:nvPr/>
          </p:nvSpPr>
          <p:spPr>
            <a:xfrm rot="5400000">
              <a:off x="248400" y="1305950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178"/>
            <p:cNvSpPr/>
            <p:nvPr/>
          </p:nvSpPr>
          <p:spPr>
            <a:xfrm rot="5400000">
              <a:off x="281888" y="1371588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178"/>
            <p:cNvSpPr/>
            <p:nvPr/>
          </p:nvSpPr>
          <p:spPr>
            <a:xfrm rot="5400000">
              <a:off x="322225" y="14619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94" name="Google Shape;6194;p178"/>
          <p:cNvSpPr/>
          <p:nvPr/>
        </p:nvSpPr>
        <p:spPr>
          <a:xfrm rot="6355590">
            <a:off x="5036993" y="1114588"/>
            <a:ext cx="7930334" cy="3338040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 three columns 2_02">
  <p:cSld name="CUSTOM_13_1_1_1">
    <p:spTree>
      <p:nvGrpSpPr>
        <p:cNvPr id="6195" name="Shape 6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6" name="Google Shape;6196;p179"/>
          <p:cNvSpPr txBox="1"/>
          <p:nvPr>
            <p:ph idx="1" type="subTitle"/>
          </p:nvPr>
        </p:nvSpPr>
        <p:spPr>
          <a:xfrm>
            <a:off x="2501325" y="351072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6197" name="Google Shape;6197;p179"/>
          <p:cNvSpPr txBox="1"/>
          <p:nvPr>
            <p:ph idx="2" type="subTitle"/>
          </p:nvPr>
        </p:nvSpPr>
        <p:spPr>
          <a:xfrm>
            <a:off x="2501325" y="391717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198" name="Google Shape;6198;p179"/>
          <p:cNvSpPr txBox="1"/>
          <p:nvPr>
            <p:ph idx="3" type="subTitle"/>
          </p:nvPr>
        </p:nvSpPr>
        <p:spPr>
          <a:xfrm>
            <a:off x="2501325" y="2394750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6199" name="Google Shape;6199;p179"/>
          <p:cNvSpPr txBox="1"/>
          <p:nvPr>
            <p:ph idx="4" type="subTitle"/>
          </p:nvPr>
        </p:nvSpPr>
        <p:spPr>
          <a:xfrm>
            <a:off x="2501325" y="2801200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200" name="Google Shape;6200;p179"/>
          <p:cNvSpPr txBox="1"/>
          <p:nvPr>
            <p:ph idx="5" type="subTitle"/>
          </p:nvPr>
        </p:nvSpPr>
        <p:spPr>
          <a:xfrm>
            <a:off x="2501325" y="127877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6201" name="Google Shape;6201;p179"/>
          <p:cNvSpPr txBox="1"/>
          <p:nvPr>
            <p:ph idx="6" type="subTitle"/>
          </p:nvPr>
        </p:nvSpPr>
        <p:spPr>
          <a:xfrm>
            <a:off x="2501325" y="1685225"/>
            <a:ext cx="4945500" cy="50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202" name="Google Shape;6202;p179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6203" name="Google Shape;6203;p179"/>
          <p:cNvGrpSpPr/>
          <p:nvPr/>
        </p:nvGrpSpPr>
        <p:grpSpPr>
          <a:xfrm>
            <a:off x="-27275" y="-11050"/>
            <a:ext cx="1173400" cy="5322400"/>
            <a:chOff x="0" y="0"/>
            <a:chExt cx="1173400" cy="5322400"/>
          </a:xfrm>
        </p:grpSpPr>
        <p:sp>
          <p:nvSpPr>
            <p:cNvPr id="6204" name="Google Shape;6204;p179"/>
            <p:cNvSpPr/>
            <p:nvPr/>
          </p:nvSpPr>
          <p:spPr>
            <a:xfrm rot="5400000">
              <a:off x="135300" y="149885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179"/>
            <p:cNvSpPr/>
            <p:nvPr/>
          </p:nvSpPr>
          <p:spPr>
            <a:xfrm rot="5400000">
              <a:off x="-662737" y="3276138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179"/>
            <p:cNvSpPr/>
            <p:nvPr/>
          </p:nvSpPr>
          <p:spPr>
            <a:xfrm rot="5400000">
              <a:off x="62500" y="1661800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179"/>
            <p:cNvSpPr/>
            <p:nvPr/>
          </p:nvSpPr>
          <p:spPr>
            <a:xfrm rot="5400000">
              <a:off x="-547837" y="3304113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179"/>
            <p:cNvSpPr/>
            <p:nvPr/>
          </p:nvSpPr>
          <p:spPr>
            <a:xfrm rot="5400000">
              <a:off x="-461812" y="3368413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179"/>
            <p:cNvSpPr/>
            <p:nvPr/>
          </p:nvSpPr>
          <p:spPr>
            <a:xfrm rot="5400000">
              <a:off x="508400" y="17002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179"/>
            <p:cNvSpPr/>
            <p:nvPr/>
          </p:nvSpPr>
          <p:spPr>
            <a:xfrm rot="5400000">
              <a:off x="-14875" y="18746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179"/>
            <p:cNvSpPr/>
            <p:nvPr/>
          </p:nvSpPr>
          <p:spPr>
            <a:xfrm rot="5400000">
              <a:off x="60275" y="1924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179"/>
            <p:cNvSpPr/>
            <p:nvPr/>
          </p:nvSpPr>
          <p:spPr>
            <a:xfrm rot="5400000">
              <a:off x="24275" y="-52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179"/>
            <p:cNvSpPr/>
            <p:nvPr/>
          </p:nvSpPr>
          <p:spPr>
            <a:xfrm rot="5400000">
              <a:off x="25600" y="-655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179"/>
            <p:cNvSpPr/>
            <p:nvPr/>
          </p:nvSpPr>
          <p:spPr>
            <a:xfrm rot="5400000">
              <a:off x="26350" y="-76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179"/>
            <p:cNvSpPr/>
            <p:nvPr/>
          </p:nvSpPr>
          <p:spPr>
            <a:xfrm rot="5400000">
              <a:off x="-27662" y="46713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179"/>
            <p:cNvSpPr/>
            <p:nvPr/>
          </p:nvSpPr>
          <p:spPr>
            <a:xfrm rot="5400000">
              <a:off x="-44187" y="121888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179"/>
            <p:cNvSpPr/>
            <p:nvPr/>
          </p:nvSpPr>
          <p:spPr>
            <a:xfrm rot="5400000">
              <a:off x="-10275" y="2335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179"/>
            <p:cNvSpPr/>
            <p:nvPr/>
          </p:nvSpPr>
          <p:spPr>
            <a:xfrm rot="5400000">
              <a:off x="-388437" y="3397738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179"/>
            <p:cNvSpPr/>
            <p:nvPr/>
          </p:nvSpPr>
          <p:spPr>
            <a:xfrm rot="5400000">
              <a:off x="-315500" y="344715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179"/>
            <p:cNvSpPr/>
            <p:nvPr/>
          </p:nvSpPr>
          <p:spPr>
            <a:xfrm rot="5400000">
              <a:off x="-232325" y="347497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179"/>
            <p:cNvSpPr/>
            <p:nvPr/>
          </p:nvSpPr>
          <p:spPr>
            <a:xfrm rot="5400000">
              <a:off x="-118762" y="3544488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179"/>
            <p:cNvSpPr/>
            <p:nvPr/>
          </p:nvSpPr>
          <p:spPr>
            <a:xfrm rot="5400000">
              <a:off x="-11462" y="3542838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179"/>
            <p:cNvSpPr/>
            <p:nvPr/>
          </p:nvSpPr>
          <p:spPr>
            <a:xfrm rot="5400000">
              <a:off x="47938" y="632813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179"/>
            <p:cNvSpPr/>
            <p:nvPr/>
          </p:nvSpPr>
          <p:spPr>
            <a:xfrm rot="5400000">
              <a:off x="106275" y="650975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179"/>
            <p:cNvSpPr/>
            <p:nvPr/>
          </p:nvSpPr>
          <p:spPr>
            <a:xfrm rot="5400000">
              <a:off x="88113" y="748613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179"/>
            <p:cNvSpPr/>
            <p:nvPr/>
          </p:nvSpPr>
          <p:spPr>
            <a:xfrm rot="5400000">
              <a:off x="508400" y="87212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179"/>
            <p:cNvSpPr/>
            <p:nvPr/>
          </p:nvSpPr>
          <p:spPr>
            <a:xfrm rot="5400000">
              <a:off x="110000" y="1052050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179"/>
            <p:cNvSpPr/>
            <p:nvPr/>
          </p:nvSpPr>
          <p:spPr>
            <a:xfrm rot="5400000">
              <a:off x="308075" y="12165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179"/>
            <p:cNvSpPr/>
            <p:nvPr/>
          </p:nvSpPr>
          <p:spPr>
            <a:xfrm rot="5400000">
              <a:off x="146450" y="438595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179"/>
            <p:cNvSpPr/>
            <p:nvPr/>
          </p:nvSpPr>
          <p:spPr>
            <a:xfrm rot="5400000">
              <a:off x="196300" y="443045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179"/>
            <p:cNvSpPr/>
            <p:nvPr/>
          </p:nvSpPr>
          <p:spPr>
            <a:xfrm rot="5400000">
              <a:off x="228025" y="4458875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179"/>
            <p:cNvSpPr/>
            <p:nvPr/>
          </p:nvSpPr>
          <p:spPr>
            <a:xfrm rot="5400000">
              <a:off x="796688" y="4698638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179"/>
            <p:cNvSpPr/>
            <p:nvPr/>
          </p:nvSpPr>
          <p:spPr>
            <a:xfrm rot="5400000">
              <a:off x="159563" y="2160388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179"/>
            <p:cNvSpPr/>
            <p:nvPr/>
          </p:nvSpPr>
          <p:spPr>
            <a:xfrm rot="5400000">
              <a:off x="261800" y="22310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179"/>
            <p:cNvSpPr/>
            <p:nvPr/>
          </p:nvSpPr>
          <p:spPr>
            <a:xfrm rot="5400000">
              <a:off x="447825" y="239955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179"/>
            <p:cNvSpPr/>
            <p:nvPr/>
          </p:nvSpPr>
          <p:spPr>
            <a:xfrm rot="5400000">
              <a:off x="535488" y="2511613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179"/>
            <p:cNvSpPr/>
            <p:nvPr/>
          </p:nvSpPr>
          <p:spPr>
            <a:xfrm rot="5400000">
              <a:off x="573588" y="2605388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179"/>
            <p:cNvSpPr/>
            <p:nvPr/>
          </p:nvSpPr>
          <p:spPr>
            <a:xfrm rot="5400000">
              <a:off x="450650" y="222735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179"/>
            <p:cNvSpPr/>
            <p:nvPr/>
          </p:nvSpPr>
          <p:spPr>
            <a:xfrm rot="5400000">
              <a:off x="497838" y="2320963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179"/>
            <p:cNvSpPr/>
            <p:nvPr/>
          </p:nvSpPr>
          <p:spPr>
            <a:xfrm rot="5400000">
              <a:off x="561975" y="233987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179"/>
            <p:cNvSpPr/>
            <p:nvPr/>
          </p:nvSpPr>
          <p:spPr>
            <a:xfrm rot="5400000">
              <a:off x="248400" y="1305950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179"/>
            <p:cNvSpPr/>
            <p:nvPr/>
          </p:nvSpPr>
          <p:spPr>
            <a:xfrm rot="5400000">
              <a:off x="281888" y="1371588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179"/>
            <p:cNvSpPr/>
            <p:nvPr/>
          </p:nvSpPr>
          <p:spPr>
            <a:xfrm rot="5400000">
              <a:off x="322225" y="14619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44" name="Google Shape;6244;p179"/>
          <p:cNvSpPr/>
          <p:nvPr/>
        </p:nvSpPr>
        <p:spPr>
          <a:xfrm rot="6355590">
            <a:off x="5036993" y="1114588"/>
            <a:ext cx="7930334" cy="3338040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CUSTOM_16">
    <p:spTree>
      <p:nvGrpSpPr>
        <p:cNvPr id="6245" name="Shape 6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" name="Google Shape;6246;p180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6247" name="Google Shape;6247;p180"/>
          <p:cNvGrpSpPr/>
          <p:nvPr/>
        </p:nvGrpSpPr>
        <p:grpSpPr>
          <a:xfrm flipH="1" rot="10800000">
            <a:off x="75" y="4518266"/>
            <a:ext cx="9143804" cy="625225"/>
            <a:chOff x="238125" y="842800"/>
            <a:chExt cx="7150300" cy="527750"/>
          </a:xfrm>
        </p:grpSpPr>
        <p:sp>
          <p:nvSpPr>
            <p:cNvPr id="6248" name="Google Shape;6248;p180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180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180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180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180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180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180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180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180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180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180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180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180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180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180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180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180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180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180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180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180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180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180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180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180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180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180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180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180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180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180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180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180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180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180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180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180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180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180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180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180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180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180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180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180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180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180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180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180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180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180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180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180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180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180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180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180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180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180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180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180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180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180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180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180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180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180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180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180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180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180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180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180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180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180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180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180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180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180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180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180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180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180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180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180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180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180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180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180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180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38" name="Google Shape;6338;p180"/>
          <p:cNvSpPr/>
          <p:nvPr/>
        </p:nvSpPr>
        <p:spPr>
          <a:xfrm flipH="1" rot="-5537547">
            <a:off x="-4548694" y="753844"/>
            <a:ext cx="7930456" cy="3337076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CUSTOM_17">
    <p:spTree>
      <p:nvGrpSpPr>
        <p:cNvPr id="6339" name="Shape 6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0" name="Google Shape;6340;p18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6341" name="Google Shape;6341;p181"/>
          <p:cNvGrpSpPr/>
          <p:nvPr/>
        </p:nvGrpSpPr>
        <p:grpSpPr>
          <a:xfrm rot="10800000">
            <a:off x="8610" y="4458127"/>
            <a:ext cx="9143804" cy="688714"/>
            <a:chOff x="238125" y="842800"/>
            <a:chExt cx="7150300" cy="527750"/>
          </a:xfrm>
        </p:grpSpPr>
        <p:sp>
          <p:nvSpPr>
            <p:cNvPr id="6342" name="Google Shape;6342;p181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181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181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181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181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181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181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181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181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181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181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181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181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181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181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181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181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181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181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181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181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181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181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181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181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181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181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181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181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181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181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181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181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181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181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181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181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181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181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181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181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181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181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181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181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181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181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181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181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181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181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181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181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181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181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181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181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181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181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181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181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181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181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181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181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181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181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181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181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181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181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181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181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181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181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181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181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181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181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181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181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181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181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181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181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181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181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181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181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181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2" name="Google Shape;6432;p181"/>
          <p:cNvGrpSpPr/>
          <p:nvPr/>
        </p:nvGrpSpPr>
        <p:grpSpPr>
          <a:xfrm>
            <a:off x="7665573" y="12"/>
            <a:ext cx="1317912" cy="558879"/>
            <a:chOff x="1922250" y="2307675"/>
            <a:chExt cx="936150" cy="425975"/>
          </a:xfrm>
        </p:grpSpPr>
        <p:sp>
          <p:nvSpPr>
            <p:cNvPr id="6433" name="Google Shape;6433;p181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181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181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181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181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181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181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181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181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181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3" name="Google Shape;6443;p181"/>
          <p:cNvGrpSpPr/>
          <p:nvPr/>
        </p:nvGrpSpPr>
        <p:grpSpPr>
          <a:xfrm>
            <a:off x="128752" y="12"/>
            <a:ext cx="904758" cy="558879"/>
            <a:chOff x="128752" y="12"/>
            <a:chExt cx="904758" cy="558879"/>
          </a:xfrm>
        </p:grpSpPr>
        <p:sp>
          <p:nvSpPr>
            <p:cNvPr id="6444" name="Google Shape;6444;p181"/>
            <p:cNvSpPr/>
            <p:nvPr/>
          </p:nvSpPr>
          <p:spPr>
            <a:xfrm flipH="1">
              <a:off x="413304" y="12"/>
              <a:ext cx="450496" cy="346434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181"/>
            <p:cNvSpPr/>
            <p:nvPr/>
          </p:nvSpPr>
          <p:spPr>
            <a:xfrm flipH="1">
              <a:off x="580058" y="35568"/>
              <a:ext cx="201175" cy="20037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181"/>
            <p:cNvSpPr/>
            <p:nvPr/>
          </p:nvSpPr>
          <p:spPr>
            <a:xfrm flipH="1">
              <a:off x="371387" y="406"/>
              <a:ext cx="499100" cy="369098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181"/>
            <p:cNvSpPr/>
            <p:nvPr/>
          </p:nvSpPr>
          <p:spPr>
            <a:xfrm flipH="1">
              <a:off x="291776" y="406"/>
              <a:ext cx="611830" cy="441324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181"/>
            <p:cNvSpPr/>
            <p:nvPr/>
          </p:nvSpPr>
          <p:spPr>
            <a:xfrm flipH="1">
              <a:off x="207554" y="406"/>
              <a:ext cx="774818" cy="505382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181"/>
            <p:cNvSpPr/>
            <p:nvPr/>
          </p:nvSpPr>
          <p:spPr>
            <a:xfrm flipH="1">
              <a:off x="128752" y="406"/>
              <a:ext cx="904758" cy="558486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6">
  <p:cSld name="TITLE_AND_BODY_1">
    <p:spTree>
      <p:nvGrpSpPr>
        <p:cNvPr id="6450" name="Shape 6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" name="Google Shape;6451;p18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6452" name="Google Shape;6452;p182"/>
          <p:cNvSpPr txBox="1"/>
          <p:nvPr>
            <p:ph idx="1" type="body"/>
          </p:nvPr>
        </p:nvSpPr>
        <p:spPr>
          <a:xfrm>
            <a:off x="720000" y="1189975"/>
            <a:ext cx="7704000" cy="286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400"/>
            </a:lvl1pPr>
            <a:lvl2pPr indent="-330200" lvl="1" marL="9144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Char char="○"/>
              <a:defRPr/>
            </a:lvl2pPr>
            <a:lvl3pPr indent="-3302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■"/>
              <a:defRPr/>
            </a:lvl3pPr>
            <a:lvl4pPr indent="-3302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4pPr>
            <a:lvl5pPr indent="-3302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○"/>
              <a:defRPr/>
            </a:lvl5pPr>
            <a:lvl6pPr indent="-3302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■"/>
              <a:defRPr/>
            </a:lvl6pPr>
            <a:lvl7pPr indent="-3302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7pPr>
            <a:lvl8pPr indent="-3302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○"/>
              <a:defRPr/>
            </a:lvl8pPr>
            <a:lvl9pPr indent="-3302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■"/>
              <a:defRPr/>
            </a:lvl9pPr>
          </a:lstStyle>
          <a:p/>
        </p:txBody>
      </p:sp>
      <p:grpSp>
        <p:nvGrpSpPr>
          <p:cNvPr id="6453" name="Google Shape;6453;p182"/>
          <p:cNvGrpSpPr/>
          <p:nvPr/>
        </p:nvGrpSpPr>
        <p:grpSpPr>
          <a:xfrm>
            <a:off x="-7" y="-40"/>
            <a:ext cx="9143804" cy="629975"/>
            <a:chOff x="238125" y="842800"/>
            <a:chExt cx="7150300" cy="527750"/>
          </a:xfrm>
        </p:grpSpPr>
        <p:sp>
          <p:nvSpPr>
            <p:cNvPr id="6454" name="Google Shape;6454;p182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182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182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182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182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182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182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182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182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182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182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182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182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182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182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182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182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182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182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182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182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182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182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182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182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182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182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182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182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182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182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182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182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182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182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182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182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182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182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182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182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182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182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182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182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182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182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182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182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182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182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182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182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182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182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182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182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182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182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182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182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182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182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182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182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182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182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182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182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182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182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182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182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182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182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182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182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182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182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182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182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182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182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182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182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182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182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182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182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182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75">
              <a:solidFill>
                <a:srgbClr val="EFEFEF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44" name="Google Shape;6544;p182"/>
          <p:cNvSpPr/>
          <p:nvPr/>
        </p:nvSpPr>
        <p:spPr>
          <a:xfrm flipH="1" rot="-190790">
            <a:off x="-1550225" y="4331597"/>
            <a:ext cx="11208713" cy="471208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6545" name="Shape 6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6" name="Google Shape;6546;p183"/>
          <p:cNvGrpSpPr/>
          <p:nvPr/>
        </p:nvGrpSpPr>
        <p:grpSpPr>
          <a:xfrm>
            <a:off x="-436380" y="15"/>
            <a:ext cx="2474830" cy="5143452"/>
            <a:chOff x="237525" y="846675"/>
            <a:chExt cx="2229175" cy="4018950"/>
          </a:xfrm>
        </p:grpSpPr>
        <p:sp>
          <p:nvSpPr>
            <p:cNvPr id="6547" name="Google Shape;6547;p183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183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183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183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183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183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183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183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183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183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183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183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183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183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183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183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183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183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183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183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183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183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183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183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183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183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183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183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183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183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183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183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183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183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183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183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183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183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183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183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183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183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183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183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183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183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183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183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183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183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183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183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183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183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183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183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183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183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183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183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183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183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183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183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183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183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3" name="Google Shape;6613;p183"/>
          <p:cNvGrpSpPr/>
          <p:nvPr/>
        </p:nvGrpSpPr>
        <p:grpSpPr>
          <a:xfrm rot="10800000">
            <a:off x="7050170" y="-32560"/>
            <a:ext cx="2474830" cy="5143452"/>
            <a:chOff x="237525" y="846675"/>
            <a:chExt cx="2229175" cy="4018950"/>
          </a:xfrm>
        </p:grpSpPr>
        <p:sp>
          <p:nvSpPr>
            <p:cNvPr id="6614" name="Google Shape;6614;p183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183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183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183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183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183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183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183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183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183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183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183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183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183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183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183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183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183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183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183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183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183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183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183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183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183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183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183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183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183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183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183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183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183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183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183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183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183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183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183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183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183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183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183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183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183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183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183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183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183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183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183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183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183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183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183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183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183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183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183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183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183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183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183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183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183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80" name="Google Shape;6680;p183"/>
          <p:cNvSpPr txBox="1"/>
          <p:nvPr>
            <p:ph type="title"/>
          </p:nvPr>
        </p:nvSpPr>
        <p:spPr>
          <a:xfrm>
            <a:off x="2347950" y="539500"/>
            <a:ext cx="4448100" cy="115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6681" name="Google Shape;6681;p183"/>
          <p:cNvSpPr txBox="1"/>
          <p:nvPr>
            <p:ph idx="1" type="subTitle"/>
          </p:nvPr>
        </p:nvSpPr>
        <p:spPr>
          <a:xfrm>
            <a:off x="2347950" y="1734400"/>
            <a:ext cx="4448100" cy="105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6682" name="Google Shape;6682;p183"/>
          <p:cNvSpPr txBox="1"/>
          <p:nvPr/>
        </p:nvSpPr>
        <p:spPr>
          <a:xfrm>
            <a:off x="4126625" y="4580525"/>
            <a:ext cx="4945800" cy="55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adapted from </a:t>
            </a:r>
            <a:r>
              <a:rPr b="1" lang="en" sz="1000">
                <a:solidFill>
                  <a:schemeClr val="accent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, and </a:t>
            </a:r>
            <a:endParaRPr sz="1000">
              <a:solidFill>
                <a:schemeClr val="accent2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r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includes icons by</a:t>
            </a:r>
            <a:r>
              <a:rPr b="1"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r>
              <a:rPr b="1" lang="en" sz="1000">
                <a:solidFill>
                  <a:schemeClr val="accent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1"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, </a:t>
            </a:r>
            <a:r>
              <a:rPr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select graphics &amp; images by </a:t>
            </a:r>
            <a:r>
              <a:rPr b="1" lang="en" sz="1000">
                <a:solidFill>
                  <a:schemeClr val="accent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b="1" lang="en" sz="10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endParaRPr b="1" sz="1000">
              <a:solidFill>
                <a:schemeClr val="accent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6683" name="Shape 6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84" name="Google Shape;6684;p184"/>
          <p:cNvGrpSpPr/>
          <p:nvPr/>
        </p:nvGrpSpPr>
        <p:grpSpPr>
          <a:xfrm>
            <a:off x="7558950" y="76200"/>
            <a:ext cx="1604774" cy="2363149"/>
            <a:chOff x="7558950" y="0"/>
            <a:chExt cx="1604774" cy="2363149"/>
          </a:xfrm>
        </p:grpSpPr>
        <p:sp>
          <p:nvSpPr>
            <p:cNvPr id="6685" name="Google Shape;6685;p184"/>
            <p:cNvSpPr/>
            <p:nvPr/>
          </p:nvSpPr>
          <p:spPr>
            <a:xfrm>
              <a:off x="7558950" y="696088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184"/>
            <p:cNvSpPr/>
            <p:nvPr/>
          </p:nvSpPr>
          <p:spPr>
            <a:xfrm>
              <a:off x="7584250" y="763663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184"/>
            <p:cNvSpPr/>
            <p:nvPr/>
          </p:nvSpPr>
          <p:spPr>
            <a:xfrm>
              <a:off x="7735175" y="808913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184"/>
            <p:cNvSpPr/>
            <p:nvPr/>
          </p:nvSpPr>
          <p:spPr>
            <a:xfrm>
              <a:off x="7643200" y="1347963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184"/>
            <p:cNvSpPr/>
            <p:nvPr/>
          </p:nvSpPr>
          <p:spPr>
            <a:xfrm>
              <a:off x="8806275" y="1057588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184"/>
            <p:cNvSpPr/>
            <p:nvPr/>
          </p:nvSpPr>
          <p:spPr>
            <a:xfrm>
              <a:off x="8922050" y="1106113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184"/>
            <p:cNvSpPr/>
            <p:nvPr/>
          </p:nvSpPr>
          <p:spPr>
            <a:xfrm rot="-674348">
              <a:off x="8109299" y="1322832"/>
              <a:ext cx="970678" cy="954878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184"/>
            <p:cNvSpPr/>
            <p:nvPr/>
          </p:nvSpPr>
          <p:spPr>
            <a:xfrm rot="-674348">
              <a:off x="8177458" y="1414373"/>
              <a:ext cx="781357" cy="776882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184"/>
            <p:cNvSpPr/>
            <p:nvPr/>
          </p:nvSpPr>
          <p:spPr>
            <a:xfrm rot="-674348">
              <a:off x="8269127" y="1527672"/>
              <a:ext cx="543213" cy="540263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184"/>
            <p:cNvSpPr/>
            <p:nvPr/>
          </p:nvSpPr>
          <p:spPr>
            <a:xfrm rot="-674348">
              <a:off x="8363901" y="1660168"/>
              <a:ext cx="341117" cy="274744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184"/>
            <p:cNvSpPr/>
            <p:nvPr/>
          </p:nvSpPr>
          <p:spPr>
            <a:xfrm rot="-674348">
              <a:off x="8417342" y="1736278"/>
              <a:ext cx="144372" cy="133097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184"/>
            <p:cNvSpPr/>
            <p:nvPr/>
          </p:nvSpPr>
          <p:spPr>
            <a:xfrm rot="-674348">
              <a:off x="8577116" y="1727076"/>
              <a:ext cx="33074" cy="32749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184"/>
            <p:cNvSpPr/>
            <p:nvPr/>
          </p:nvSpPr>
          <p:spPr>
            <a:xfrm flipH="1">
              <a:off x="7843075" y="0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184"/>
            <p:cNvSpPr/>
            <p:nvPr/>
          </p:nvSpPr>
          <p:spPr>
            <a:xfrm flipH="1">
              <a:off x="8127925" y="90475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184"/>
            <p:cNvSpPr/>
            <p:nvPr/>
          </p:nvSpPr>
          <p:spPr>
            <a:xfrm flipH="1">
              <a:off x="8533925" y="181575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184"/>
            <p:cNvSpPr/>
            <p:nvPr/>
          </p:nvSpPr>
          <p:spPr>
            <a:xfrm flipH="1">
              <a:off x="8659525" y="252700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184"/>
            <p:cNvSpPr/>
            <p:nvPr/>
          </p:nvSpPr>
          <p:spPr>
            <a:xfrm flipH="1">
              <a:off x="8692875" y="437850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184"/>
            <p:cNvSpPr/>
            <p:nvPr/>
          </p:nvSpPr>
          <p:spPr>
            <a:xfrm flipH="1">
              <a:off x="8213950" y="1112625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184"/>
            <p:cNvSpPr/>
            <p:nvPr/>
          </p:nvSpPr>
          <p:spPr>
            <a:xfrm flipH="1">
              <a:off x="7990400" y="55375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4" name="Google Shape;6704;p184"/>
          <p:cNvGrpSpPr/>
          <p:nvPr/>
        </p:nvGrpSpPr>
        <p:grpSpPr>
          <a:xfrm>
            <a:off x="0" y="3154275"/>
            <a:ext cx="1318025" cy="1947000"/>
            <a:chOff x="0" y="3154275"/>
            <a:chExt cx="1318025" cy="1947000"/>
          </a:xfrm>
        </p:grpSpPr>
        <p:sp>
          <p:nvSpPr>
            <p:cNvPr id="6705" name="Google Shape;6705;p184"/>
            <p:cNvSpPr/>
            <p:nvPr/>
          </p:nvSpPr>
          <p:spPr>
            <a:xfrm flipH="1" rot="10800000">
              <a:off x="0" y="31542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184"/>
            <p:cNvSpPr/>
            <p:nvPr/>
          </p:nvSpPr>
          <p:spPr>
            <a:xfrm flipH="1" rot="10800000">
              <a:off x="0" y="3268275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184"/>
            <p:cNvSpPr/>
            <p:nvPr/>
          </p:nvSpPr>
          <p:spPr>
            <a:xfrm flipH="1" rot="10800000">
              <a:off x="0" y="38802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184"/>
            <p:cNvSpPr/>
            <p:nvPr/>
          </p:nvSpPr>
          <p:spPr>
            <a:xfrm flipH="1" rot="10800000">
              <a:off x="0" y="4005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184"/>
            <p:cNvSpPr/>
            <p:nvPr/>
          </p:nvSpPr>
          <p:spPr>
            <a:xfrm flipH="1" rot="10800000">
              <a:off x="388725" y="4063900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184"/>
            <p:cNvSpPr/>
            <p:nvPr/>
          </p:nvSpPr>
          <p:spPr>
            <a:xfrm flipH="1" rot="10800000">
              <a:off x="840575" y="3349825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184"/>
            <p:cNvSpPr/>
            <p:nvPr/>
          </p:nvSpPr>
          <p:spPr>
            <a:xfrm flipH="1" rot="10800000">
              <a:off x="0" y="45005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184"/>
            <p:cNvSpPr/>
            <p:nvPr/>
          </p:nvSpPr>
          <p:spPr>
            <a:xfrm flipH="1" rot="10800000">
              <a:off x="0" y="456070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184"/>
            <p:cNvSpPr/>
            <p:nvPr/>
          </p:nvSpPr>
          <p:spPr>
            <a:xfrm flipH="1" rot="10800000">
              <a:off x="740850" y="4620525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184"/>
            <p:cNvSpPr/>
            <p:nvPr/>
          </p:nvSpPr>
          <p:spPr>
            <a:xfrm flipH="1" rot="10800000">
              <a:off x="784900" y="4662500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184"/>
            <p:cNvSpPr/>
            <p:nvPr/>
          </p:nvSpPr>
          <p:spPr>
            <a:xfrm flipH="1" rot="10800000">
              <a:off x="0" y="31944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184"/>
            <p:cNvSpPr/>
            <p:nvPr/>
          </p:nvSpPr>
          <p:spPr>
            <a:xfrm rot="2376230">
              <a:off x="960396" y="4289391"/>
              <a:ext cx="229234" cy="163756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184"/>
            <p:cNvSpPr/>
            <p:nvPr/>
          </p:nvSpPr>
          <p:spPr>
            <a:xfrm rot="2376230">
              <a:off x="1068242" y="4362918"/>
              <a:ext cx="75053" cy="63727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6718" name="Shape 6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9" name="Google Shape;6719;p185"/>
          <p:cNvGrpSpPr/>
          <p:nvPr/>
        </p:nvGrpSpPr>
        <p:grpSpPr>
          <a:xfrm>
            <a:off x="0" y="1223"/>
            <a:ext cx="2136000" cy="5147568"/>
            <a:chOff x="0" y="1223"/>
            <a:chExt cx="2136000" cy="5147568"/>
          </a:xfrm>
        </p:grpSpPr>
        <p:cxnSp>
          <p:nvCxnSpPr>
            <p:cNvPr id="6720" name="Google Shape;6720;p185"/>
            <p:cNvCxnSpPr/>
            <p:nvPr/>
          </p:nvCxnSpPr>
          <p:spPr>
            <a:xfrm>
              <a:off x="530200" y="1223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21" name="Google Shape;6721;p185"/>
            <p:cNvCxnSpPr/>
            <p:nvPr/>
          </p:nvCxnSpPr>
          <p:spPr>
            <a:xfrm>
              <a:off x="1065500" y="14291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22" name="Google Shape;6722;p185"/>
            <p:cNvCxnSpPr/>
            <p:nvPr/>
          </p:nvCxnSpPr>
          <p:spPr>
            <a:xfrm>
              <a:off x="1600700" y="1223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23" name="Google Shape;6723;p185"/>
            <p:cNvCxnSpPr/>
            <p:nvPr/>
          </p:nvCxnSpPr>
          <p:spPr>
            <a:xfrm>
              <a:off x="0" y="5248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24" name="Google Shape;6724;p185"/>
            <p:cNvCxnSpPr/>
            <p:nvPr/>
          </p:nvCxnSpPr>
          <p:spPr>
            <a:xfrm>
              <a:off x="0" y="11168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25" name="Google Shape;6725;p185"/>
            <p:cNvCxnSpPr/>
            <p:nvPr/>
          </p:nvCxnSpPr>
          <p:spPr>
            <a:xfrm>
              <a:off x="0" y="17024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26" name="Google Shape;6726;p185"/>
            <p:cNvCxnSpPr/>
            <p:nvPr/>
          </p:nvCxnSpPr>
          <p:spPr>
            <a:xfrm>
              <a:off x="0" y="229440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27" name="Google Shape;6727;p185"/>
            <p:cNvCxnSpPr/>
            <p:nvPr/>
          </p:nvCxnSpPr>
          <p:spPr>
            <a:xfrm>
              <a:off x="0" y="28736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28" name="Google Shape;6728;p185"/>
            <p:cNvCxnSpPr/>
            <p:nvPr/>
          </p:nvCxnSpPr>
          <p:spPr>
            <a:xfrm>
              <a:off x="0" y="34592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29" name="Google Shape;6729;p185"/>
            <p:cNvCxnSpPr/>
            <p:nvPr/>
          </p:nvCxnSpPr>
          <p:spPr>
            <a:xfrm>
              <a:off x="0" y="40384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30" name="Google Shape;6730;p185"/>
            <p:cNvCxnSpPr/>
            <p:nvPr/>
          </p:nvCxnSpPr>
          <p:spPr>
            <a:xfrm>
              <a:off x="0" y="46240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6731" name="Google Shape;6731;p185"/>
          <p:cNvGrpSpPr/>
          <p:nvPr/>
        </p:nvGrpSpPr>
        <p:grpSpPr>
          <a:xfrm rot="10800000">
            <a:off x="7008000" y="1223"/>
            <a:ext cx="2136000" cy="5147568"/>
            <a:chOff x="0" y="1223"/>
            <a:chExt cx="2136000" cy="5147568"/>
          </a:xfrm>
        </p:grpSpPr>
        <p:cxnSp>
          <p:nvCxnSpPr>
            <p:cNvPr id="6732" name="Google Shape;6732;p185"/>
            <p:cNvCxnSpPr/>
            <p:nvPr/>
          </p:nvCxnSpPr>
          <p:spPr>
            <a:xfrm>
              <a:off x="530200" y="1223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33" name="Google Shape;6733;p185"/>
            <p:cNvCxnSpPr/>
            <p:nvPr/>
          </p:nvCxnSpPr>
          <p:spPr>
            <a:xfrm>
              <a:off x="1065500" y="14291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34" name="Google Shape;6734;p185"/>
            <p:cNvCxnSpPr/>
            <p:nvPr/>
          </p:nvCxnSpPr>
          <p:spPr>
            <a:xfrm>
              <a:off x="1600700" y="1223"/>
              <a:ext cx="0" cy="513450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35" name="Google Shape;6735;p185"/>
            <p:cNvCxnSpPr/>
            <p:nvPr/>
          </p:nvCxnSpPr>
          <p:spPr>
            <a:xfrm>
              <a:off x="0" y="5248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36" name="Google Shape;6736;p185"/>
            <p:cNvCxnSpPr/>
            <p:nvPr/>
          </p:nvCxnSpPr>
          <p:spPr>
            <a:xfrm>
              <a:off x="0" y="11168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37" name="Google Shape;6737;p185"/>
            <p:cNvCxnSpPr/>
            <p:nvPr/>
          </p:nvCxnSpPr>
          <p:spPr>
            <a:xfrm>
              <a:off x="0" y="17024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38" name="Google Shape;6738;p185"/>
            <p:cNvCxnSpPr/>
            <p:nvPr/>
          </p:nvCxnSpPr>
          <p:spPr>
            <a:xfrm>
              <a:off x="0" y="229440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39" name="Google Shape;6739;p185"/>
            <p:cNvCxnSpPr/>
            <p:nvPr/>
          </p:nvCxnSpPr>
          <p:spPr>
            <a:xfrm>
              <a:off x="0" y="28736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40" name="Google Shape;6740;p185"/>
            <p:cNvCxnSpPr/>
            <p:nvPr/>
          </p:nvCxnSpPr>
          <p:spPr>
            <a:xfrm>
              <a:off x="0" y="3459225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41" name="Google Shape;6741;p185"/>
            <p:cNvCxnSpPr/>
            <p:nvPr/>
          </p:nvCxnSpPr>
          <p:spPr>
            <a:xfrm>
              <a:off x="0" y="40384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  <p:cxnSp>
          <p:nvCxnSpPr>
            <p:cNvPr id="6742" name="Google Shape;6742;p185"/>
            <p:cNvCxnSpPr/>
            <p:nvPr/>
          </p:nvCxnSpPr>
          <p:spPr>
            <a:xfrm>
              <a:off x="0" y="4624050"/>
              <a:ext cx="21360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dot"/>
              <a:round/>
              <a:headEnd len="med" w="med" type="none"/>
              <a:tailEnd len="med" w="med" type="none"/>
            </a:ln>
          </p:spPr>
        </p:cxnSp>
      </p:grp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 1">
  <p:cSld name="TITLE_2">
    <p:spTree>
      <p:nvGrpSpPr>
        <p:cNvPr id="6743" name="Shape 6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4" name="Google Shape;6744;p186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6745" name="Google Shape;6745;p186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746" name="Google Shape;6746;p18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 2">
  <p:cSld name="MAIN_POINT_1">
    <p:bg>
      <p:bgPr>
        <a:solidFill>
          <a:schemeClr val="accent4"/>
        </a:solidFill>
      </p:bgPr>
    </p:bg>
    <p:spTree>
      <p:nvGrpSpPr>
        <p:cNvPr id="6747" name="Shape 6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" name="Google Shape;6748;p187"/>
          <p:cNvSpPr txBox="1"/>
          <p:nvPr>
            <p:ph type="title"/>
          </p:nvPr>
        </p:nvSpPr>
        <p:spPr>
          <a:xfrm>
            <a:off x="490250" y="526350"/>
            <a:ext cx="56187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6749" name="Google Shape;6749;p18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98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0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0" name="Google Shape;100;p2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1" name="Google Shape;101;p2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2" name="Google Shape;102;p2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 1">
  <p:cSld name="TITLE_AND_BODY_2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6750" name="Shape 6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1" name="Google Shape;6751;p188"/>
          <p:cNvSpPr txBox="1"/>
          <p:nvPr>
            <p:ph idx="1" type="body"/>
          </p:nvPr>
        </p:nvSpPr>
        <p:spPr>
          <a:xfrm>
            <a:off x="870650" y="1144200"/>
            <a:ext cx="6919200" cy="351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79400" lvl="0" marL="457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Nunito Light"/>
              <a:buAutoNum type="arabicPeriod"/>
              <a:defRPr>
                <a:solidFill>
                  <a:schemeClr val="dk1"/>
                </a:solidFill>
              </a:defRPr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lphaLcPeriod"/>
              <a:defRPr>
                <a:solidFill>
                  <a:schemeClr val="dk1"/>
                </a:solidFill>
              </a:defRPr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romanLcPeriod"/>
              <a:defRPr>
                <a:solidFill>
                  <a:schemeClr val="dk1"/>
                </a:solidFill>
              </a:defRPr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rabicPeriod"/>
              <a:defRPr>
                <a:solidFill>
                  <a:schemeClr val="dk1"/>
                </a:solidFill>
              </a:defRPr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lphaLcPeriod"/>
              <a:defRPr>
                <a:solidFill>
                  <a:schemeClr val="dk1"/>
                </a:solidFill>
              </a:defRPr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romanLcPeriod"/>
              <a:defRPr>
                <a:solidFill>
                  <a:schemeClr val="dk1"/>
                </a:solidFill>
              </a:defRPr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rabicPeriod"/>
              <a:defRPr>
                <a:solidFill>
                  <a:schemeClr val="dk1"/>
                </a:solidFill>
              </a:defRPr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 Light"/>
              <a:buAutoNum type="alphaLcPeriod"/>
              <a:defRPr>
                <a:solidFill>
                  <a:schemeClr val="dk1"/>
                </a:solidFill>
              </a:defRPr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Nunito Light"/>
              <a:buAutoNum type="romanLcPeriod"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6752" name="Google Shape;6752;p188"/>
          <p:cNvSpPr txBox="1"/>
          <p:nvPr>
            <p:ph type="ctrTitle"/>
          </p:nvPr>
        </p:nvSpPr>
        <p:spPr>
          <a:xfrm>
            <a:off x="1964851" y="352850"/>
            <a:ext cx="52143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2">
  <p:cSld name="CUSTOM_24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6753" name="Shape 6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4" name="Google Shape;6754;p189"/>
          <p:cNvSpPr txBox="1"/>
          <p:nvPr>
            <p:ph type="ctrTitle"/>
          </p:nvPr>
        </p:nvSpPr>
        <p:spPr>
          <a:xfrm>
            <a:off x="2289158" y="1318667"/>
            <a:ext cx="1793100" cy="42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755" name="Google Shape;6755;p189"/>
          <p:cNvSpPr txBox="1"/>
          <p:nvPr>
            <p:ph idx="1" type="subTitle"/>
          </p:nvPr>
        </p:nvSpPr>
        <p:spPr>
          <a:xfrm>
            <a:off x="2289158" y="1612917"/>
            <a:ext cx="1708200" cy="100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6756" name="Google Shape;6756;p189"/>
          <p:cNvSpPr txBox="1"/>
          <p:nvPr>
            <p:ph idx="2" type="ctrTitle"/>
          </p:nvPr>
        </p:nvSpPr>
        <p:spPr>
          <a:xfrm>
            <a:off x="2298683" y="3113373"/>
            <a:ext cx="1793100" cy="42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757" name="Google Shape;6757;p189"/>
          <p:cNvSpPr txBox="1"/>
          <p:nvPr>
            <p:ph idx="3" type="subTitle"/>
          </p:nvPr>
        </p:nvSpPr>
        <p:spPr>
          <a:xfrm>
            <a:off x="2298683" y="3407623"/>
            <a:ext cx="1708200" cy="100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6758" name="Google Shape;6758;p189"/>
          <p:cNvSpPr txBox="1"/>
          <p:nvPr>
            <p:ph idx="4" type="ctrTitle"/>
          </p:nvPr>
        </p:nvSpPr>
        <p:spPr>
          <a:xfrm>
            <a:off x="5050695" y="1318667"/>
            <a:ext cx="1793100" cy="42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759" name="Google Shape;6759;p189"/>
          <p:cNvSpPr txBox="1"/>
          <p:nvPr>
            <p:ph idx="5" type="subTitle"/>
          </p:nvPr>
        </p:nvSpPr>
        <p:spPr>
          <a:xfrm>
            <a:off x="5050697" y="1612917"/>
            <a:ext cx="1793100" cy="100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hlink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6760" name="Google Shape;6760;p189"/>
          <p:cNvSpPr txBox="1"/>
          <p:nvPr>
            <p:ph idx="6" type="ctrTitle"/>
          </p:nvPr>
        </p:nvSpPr>
        <p:spPr>
          <a:xfrm>
            <a:off x="5050695" y="3113373"/>
            <a:ext cx="1793100" cy="42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6761" name="Google Shape;6761;p189"/>
          <p:cNvSpPr txBox="1"/>
          <p:nvPr>
            <p:ph idx="7" type="subTitle"/>
          </p:nvPr>
        </p:nvSpPr>
        <p:spPr>
          <a:xfrm>
            <a:off x="5050697" y="3407623"/>
            <a:ext cx="1793100" cy="100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6762" name="Google Shape;6762;p189"/>
          <p:cNvSpPr txBox="1"/>
          <p:nvPr>
            <p:ph idx="8" type="ctrTitle"/>
          </p:nvPr>
        </p:nvSpPr>
        <p:spPr>
          <a:xfrm>
            <a:off x="1964851" y="352850"/>
            <a:ext cx="52143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>
  <p:cSld name="CUSTOM_2">
    <p:spTree>
      <p:nvGrpSpPr>
        <p:cNvPr id="6763" name="Shape 6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64" name="Google Shape;6764;p19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563724" cy="5379600"/>
          </a:xfrm>
          <a:prstGeom prst="rect">
            <a:avLst/>
          </a:prstGeom>
          <a:noFill/>
          <a:ln>
            <a:noFill/>
          </a:ln>
        </p:spPr>
      </p:pic>
      <p:sp>
        <p:nvSpPr>
          <p:cNvPr id="6765" name="Google Shape;6765;p190"/>
          <p:cNvSpPr txBox="1"/>
          <p:nvPr/>
        </p:nvSpPr>
        <p:spPr>
          <a:xfrm>
            <a:off x="716400" y="1289550"/>
            <a:ext cx="6421800" cy="201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66" name="Google Shape;6766;p190"/>
          <p:cNvSpPr txBox="1"/>
          <p:nvPr>
            <p:ph type="title"/>
          </p:nvPr>
        </p:nvSpPr>
        <p:spPr>
          <a:xfrm>
            <a:off x="468925" y="208400"/>
            <a:ext cx="6499800" cy="79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6767" name="Google Shape;6767;p190"/>
          <p:cNvSpPr txBox="1"/>
          <p:nvPr>
            <p:ph idx="1" type="body"/>
          </p:nvPr>
        </p:nvSpPr>
        <p:spPr>
          <a:xfrm>
            <a:off x="481950" y="1406775"/>
            <a:ext cx="7971600" cy="341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6768" name="Google Shape;6768;p190"/>
          <p:cNvSpPr/>
          <p:nvPr/>
        </p:nvSpPr>
        <p:spPr>
          <a:xfrm>
            <a:off x="8869800" y="4905650"/>
            <a:ext cx="376500" cy="376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 2">
  <p:cSld name="TITLE_AND_BODY_4">
    <p:spTree>
      <p:nvGrpSpPr>
        <p:cNvPr id="6769" name="Shape 6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0" name="Google Shape;6770;p19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/>
        </p:txBody>
      </p:sp>
      <p:sp>
        <p:nvSpPr>
          <p:cNvPr id="6771" name="Google Shape;6771;p19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>
            <a:lvl1pPr indent="-3175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indent="-29845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○"/>
              <a:defRPr/>
            </a:lvl2pPr>
            <a:lvl3pPr indent="-29845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■"/>
              <a:defRPr/>
            </a:lvl3pPr>
            <a:lvl4pPr indent="-29845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/>
            </a:lvl4pPr>
            <a:lvl5pPr indent="-29845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○"/>
              <a:defRPr/>
            </a:lvl5pPr>
            <a:lvl6pPr indent="-29845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■"/>
              <a:defRPr/>
            </a:lvl6pPr>
            <a:lvl7pPr indent="-29845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/>
            </a:lvl7pPr>
            <a:lvl8pPr indent="-29845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Char char="○"/>
              <a:defRPr/>
            </a:lvl8pPr>
            <a:lvl9pPr indent="-29845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Char char="■"/>
              <a:defRPr/>
            </a:lvl9pPr>
          </a:lstStyle>
          <a:p/>
        </p:txBody>
      </p:sp>
      <p:sp>
        <p:nvSpPr>
          <p:cNvPr id="6772" name="Google Shape;6772;p19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 1">
  <p:cSld name="CUSTOM_10_1">
    <p:spTree>
      <p:nvGrpSpPr>
        <p:cNvPr id="6773" name="Shape 6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74" name="Google Shape;6774;p192"/>
          <p:cNvPicPr preferRelativeResize="0"/>
          <p:nvPr/>
        </p:nvPicPr>
        <p:blipFill rotWithShape="1">
          <a:blip r:embed="rId2">
            <a:alphaModFix/>
          </a:blip>
          <a:srcRect b="56236" l="0" r="0" t="0"/>
          <a:stretch/>
        </p:blipFill>
        <p:spPr>
          <a:xfrm>
            <a:off x="725" y="0"/>
            <a:ext cx="9142550" cy="2250950"/>
          </a:xfrm>
          <a:prstGeom prst="rect">
            <a:avLst/>
          </a:prstGeom>
          <a:noFill/>
          <a:ln>
            <a:noFill/>
          </a:ln>
        </p:spPr>
      </p:pic>
      <p:sp>
        <p:nvSpPr>
          <p:cNvPr id="6775" name="Google Shape;6775;p192"/>
          <p:cNvSpPr/>
          <p:nvPr/>
        </p:nvSpPr>
        <p:spPr>
          <a:xfrm flipH="1">
            <a:off x="1507350" y="1314825"/>
            <a:ext cx="6129000" cy="2628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76" name="Google Shape;6776;p192"/>
          <p:cNvSpPr/>
          <p:nvPr/>
        </p:nvSpPr>
        <p:spPr>
          <a:xfrm>
            <a:off x="-21025" y="4513500"/>
            <a:ext cx="9165000" cy="630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77" name="Google Shape;6777;p192"/>
          <p:cNvSpPr txBox="1"/>
          <p:nvPr>
            <p:ph idx="1" type="subTitle"/>
          </p:nvPr>
        </p:nvSpPr>
        <p:spPr>
          <a:xfrm>
            <a:off x="1854750" y="1542000"/>
            <a:ext cx="5434500" cy="225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6778" name="Google Shape;6778;p192"/>
          <p:cNvSpPr txBox="1"/>
          <p:nvPr>
            <p:ph type="ctrTitle"/>
          </p:nvPr>
        </p:nvSpPr>
        <p:spPr>
          <a:xfrm>
            <a:off x="6903575" y="4569200"/>
            <a:ext cx="1520400" cy="269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00"/>
              <a:buNone/>
              <a:defRPr sz="7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algn="ctr"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/>
        </p:txBody>
      </p:sp>
      <p:cxnSp>
        <p:nvCxnSpPr>
          <p:cNvPr id="6779" name="Google Shape;6779;p192"/>
          <p:cNvCxnSpPr/>
          <p:nvPr/>
        </p:nvCxnSpPr>
        <p:spPr>
          <a:xfrm>
            <a:off x="816000" y="4703750"/>
            <a:ext cx="13569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6780" name="Google Shape;6780;p192"/>
          <p:cNvSpPr txBox="1"/>
          <p:nvPr>
            <p:ph idx="2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6781" name="Google Shape;6781;p192"/>
          <p:cNvGrpSpPr/>
          <p:nvPr/>
        </p:nvGrpSpPr>
        <p:grpSpPr>
          <a:xfrm rot="9287718">
            <a:off x="6686681" y="-1372265"/>
            <a:ext cx="4978932" cy="4276926"/>
            <a:chOff x="242200" y="1385100"/>
            <a:chExt cx="3428125" cy="2944775"/>
          </a:xfrm>
        </p:grpSpPr>
        <p:sp>
          <p:nvSpPr>
            <p:cNvPr id="6782" name="Google Shape;6782;p192"/>
            <p:cNvSpPr/>
            <p:nvPr/>
          </p:nvSpPr>
          <p:spPr>
            <a:xfrm>
              <a:off x="242200" y="1385100"/>
              <a:ext cx="3428125" cy="2944775"/>
            </a:xfrm>
            <a:custGeom>
              <a:rect b="b" l="l" r="r" t="t"/>
              <a:pathLst>
                <a:path extrusionOk="0" fill="none" h="117791" w="137125">
                  <a:moveTo>
                    <a:pt x="3345" y="19251"/>
                  </a:moveTo>
                  <a:lnTo>
                    <a:pt x="3345" y="19251"/>
                  </a:lnTo>
                  <a:lnTo>
                    <a:pt x="5629" y="24227"/>
                  </a:lnTo>
                  <a:lnTo>
                    <a:pt x="5629" y="24227"/>
                  </a:lnTo>
                  <a:lnTo>
                    <a:pt x="7015" y="27245"/>
                  </a:lnTo>
                  <a:lnTo>
                    <a:pt x="8565" y="30508"/>
                  </a:lnTo>
                  <a:lnTo>
                    <a:pt x="8565" y="30508"/>
                  </a:lnTo>
                  <a:lnTo>
                    <a:pt x="11991" y="37524"/>
                  </a:lnTo>
                  <a:lnTo>
                    <a:pt x="11991" y="37524"/>
                  </a:lnTo>
                  <a:lnTo>
                    <a:pt x="13704" y="41031"/>
                  </a:lnTo>
                  <a:lnTo>
                    <a:pt x="13704" y="41031"/>
                  </a:lnTo>
                  <a:lnTo>
                    <a:pt x="15417" y="44620"/>
                  </a:lnTo>
                  <a:lnTo>
                    <a:pt x="15417" y="44620"/>
                  </a:lnTo>
                  <a:lnTo>
                    <a:pt x="17130" y="48210"/>
                  </a:lnTo>
                  <a:lnTo>
                    <a:pt x="17130" y="48210"/>
                  </a:lnTo>
                  <a:lnTo>
                    <a:pt x="18762" y="51880"/>
                  </a:lnTo>
                  <a:lnTo>
                    <a:pt x="18762" y="51880"/>
                  </a:lnTo>
                  <a:lnTo>
                    <a:pt x="20475" y="55551"/>
                  </a:lnTo>
                  <a:lnTo>
                    <a:pt x="20475" y="55551"/>
                  </a:lnTo>
                  <a:lnTo>
                    <a:pt x="22106" y="59303"/>
                  </a:lnTo>
                  <a:lnTo>
                    <a:pt x="22106" y="59303"/>
                  </a:lnTo>
                  <a:lnTo>
                    <a:pt x="23656" y="62974"/>
                  </a:lnTo>
                  <a:lnTo>
                    <a:pt x="23656" y="62974"/>
                  </a:lnTo>
                  <a:lnTo>
                    <a:pt x="24961" y="66482"/>
                  </a:lnTo>
                  <a:lnTo>
                    <a:pt x="24961" y="66482"/>
                  </a:lnTo>
                  <a:lnTo>
                    <a:pt x="26103" y="69745"/>
                  </a:lnTo>
                  <a:lnTo>
                    <a:pt x="26103" y="69745"/>
                  </a:lnTo>
                  <a:lnTo>
                    <a:pt x="26511" y="71295"/>
                  </a:lnTo>
                  <a:lnTo>
                    <a:pt x="26919" y="72763"/>
                  </a:lnTo>
                  <a:lnTo>
                    <a:pt x="26919" y="72763"/>
                  </a:lnTo>
                  <a:lnTo>
                    <a:pt x="27490" y="75536"/>
                  </a:lnTo>
                  <a:lnTo>
                    <a:pt x="27980" y="78228"/>
                  </a:lnTo>
                  <a:lnTo>
                    <a:pt x="27980" y="78228"/>
                  </a:lnTo>
                  <a:lnTo>
                    <a:pt x="28551" y="83204"/>
                  </a:lnTo>
                  <a:lnTo>
                    <a:pt x="28551" y="83204"/>
                  </a:lnTo>
                  <a:lnTo>
                    <a:pt x="29040" y="87772"/>
                  </a:lnTo>
                  <a:lnTo>
                    <a:pt x="29040" y="87772"/>
                  </a:lnTo>
                  <a:lnTo>
                    <a:pt x="29366" y="90056"/>
                  </a:lnTo>
                  <a:lnTo>
                    <a:pt x="29774" y="92177"/>
                  </a:lnTo>
                  <a:lnTo>
                    <a:pt x="29774" y="92177"/>
                  </a:lnTo>
                  <a:lnTo>
                    <a:pt x="30590" y="96419"/>
                  </a:lnTo>
                  <a:lnTo>
                    <a:pt x="30590" y="96419"/>
                  </a:lnTo>
                  <a:lnTo>
                    <a:pt x="31324" y="100497"/>
                  </a:lnTo>
                  <a:lnTo>
                    <a:pt x="31324" y="100497"/>
                  </a:lnTo>
                  <a:lnTo>
                    <a:pt x="32303" y="104984"/>
                  </a:lnTo>
                  <a:lnTo>
                    <a:pt x="32303" y="104984"/>
                  </a:lnTo>
                  <a:lnTo>
                    <a:pt x="32792" y="106942"/>
                  </a:lnTo>
                  <a:lnTo>
                    <a:pt x="33363" y="108736"/>
                  </a:lnTo>
                  <a:lnTo>
                    <a:pt x="33363" y="108736"/>
                  </a:lnTo>
                  <a:lnTo>
                    <a:pt x="34179" y="111183"/>
                  </a:lnTo>
                  <a:lnTo>
                    <a:pt x="34669" y="112326"/>
                  </a:lnTo>
                  <a:lnTo>
                    <a:pt x="35077" y="113386"/>
                  </a:lnTo>
                  <a:lnTo>
                    <a:pt x="35077" y="113386"/>
                  </a:lnTo>
                  <a:lnTo>
                    <a:pt x="35403" y="113957"/>
                  </a:lnTo>
                  <a:lnTo>
                    <a:pt x="35811" y="114528"/>
                  </a:lnTo>
                  <a:lnTo>
                    <a:pt x="36219" y="115017"/>
                  </a:lnTo>
                  <a:lnTo>
                    <a:pt x="36708" y="115507"/>
                  </a:lnTo>
                  <a:lnTo>
                    <a:pt x="36708" y="115507"/>
                  </a:lnTo>
                  <a:lnTo>
                    <a:pt x="36871" y="115752"/>
                  </a:lnTo>
                  <a:lnTo>
                    <a:pt x="36871" y="115752"/>
                  </a:lnTo>
                  <a:lnTo>
                    <a:pt x="37442" y="116159"/>
                  </a:lnTo>
                  <a:lnTo>
                    <a:pt x="38095" y="116567"/>
                  </a:lnTo>
                  <a:lnTo>
                    <a:pt x="38666" y="116894"/>
                  </a:lnTo>
                  <a:lnTo>
                    <a:pt x="39400" y="117220"/>
                  </a:lnTo>
                  <a:lnTo>
                    <a:pt x="40052" y="117465"/>
                  </a:lnTo>
                  <a:lnTo>
                    <a:pt x="40787" y="117628"/>
                  </a:lnTo>
                  <a:lnTo>
                    <a:pt x="41521" y="117709"/>
                  </a:lnTo>
                  <a:lnTo>
                    <a:pt x="42337" y="117791"/>
                  </a:lnTo>
                  <a:lnTo>
                    <a:pt x="42337" y="117791"/>
                  </a:lnTo>
                  <a:lnTo>
                    <a:pt x="43071" y="117791"/>
                  </a:lnTo>
                  <a:lnTo>
                    <a:pt x="43886" y="117709"/>
                  </a:lnTo>
                  <a:lnTo>
                    <a:pt x="44702" y="117628"/>
                  </a:lnTo>
                  <a:lnTo>
                    <a:pt x="45518" y="117465"/>
                  </a:lnTo>
                  <a:lnTo>
                    <a:pt x="46334" y="117220"/>
                  </a:lnTo>
                  <a:lnTo>
                    <a:pt x="47068" y="116975"/>
                  </a:lnTo>
                  <a:lnTo>
                    <a:pt x="47883" y="116649"/>
                  </a:lnTo>
                  <a:lnTo>
                    <a:pt x="48699" y="116323"/>
                  </a:lnTo>
                  <a:lnTo>
                    <a:pt x="48699" y="116323"/>
                  </a:lnTo>
                  <a:lnTo>
                    <a:pt x="50168" y="115425"/>
                  </a:lnTo>
                  <a:lnTo>
                    <a:pt x="51636" y="114528"/>
                  </a:lnTo>
                  <a:lnTo>
                    <a:pt x="51636" y="114528"/>
                  </a:lnTo>
                  <a:lnTo>
                    <a:pt x="54001" y="112815"/>
                  </a:lnTo>
                  <a:lnTo>
                    <a:pt x="56449" y="111020"/>
                  </a:lnTo>
                  <a:lnTo>
                    <a:pt x="56449" y="111020"/>
                  </a:lnTo>
                  <a:lnTo>
                    <a:pt x="58896" y="108981"/>
                  </a:lnTo>
                  <a:lnTo>
                    <a:pt x="61343" y="106779"/>
                  </a:lnTo>
                  <a:lnTo>
                    <a:pt x="61343" y="106779"/>
                  </a:lnTo>
                  <a:lnTo>
                    <a:pt x="63709" y="104413"/>
                  </a:lnTo>
                  <a:lnTo>
                    <a:pt x="66156" y="102129"/>
                  </a:lnTo>
                  <a:lnTo>
                    <a:pt x="66156" y="102129"/>
                  </a:lnTo>
                  <a:lnTo>
                    <a:pt x="68521" y="99926"/>
                  </a:lnTo>
                  <a:lnTo>
                    <a:pt x="70887" y="97887"/>
                  </a:lnTo>
                  <a:lnTo>
                    <a:pt x="70887" y="97887"/>
                  </a:lnTo>
                  <a:lnTo>
                    <a:pt x="72437" y="96745"/>
                  </a:lnTo>
                  <a:lnTo>
                    <a:pt x="73987" y="95603"/>
                  </a:lnTo>
                  <a:lnTo>
                    <a:pt x="75618" y="94624"/>
                  </a:lnTo>
                  <a:lnTo>
                    <a:pt x="77250" y="93645"/>
                  </a:lnTo>
                  <a:lnTo>
                    <a:pt x="77250" y="93645"/>
                  </a:lnTo>
                  <a:lnTo>
                    <a:pt x="79207" y="92748"/>
                  </a:lnTo>
                  <a:lnTo>
                    <a:pt x="81247" y="92096"/>
                  </a:lnTo>
                  <a:lnTo>
                    <a:pt x="83368" y="91525"/>
                  </a:lnTo>
                  <a:lnTo>
                    <a:pt x="85570" y="91117"/>
                  </a:lnTo>
                  <a:lnTo>
                    <a:pt x="85570" y="91117"/>
                  </a:lnTo>
                  <a:lnTo>
                    <a:pt x="85652" y="91117"/>
                  </a:lnTo>
                  <a:lnTo>
                    <a:pt x="85652" y="91117"/>
                  </a:lnTo>
                  <a:lnTo>
                    <a:pt x="87038" y="90954"/>
                  </a:lnTo>
                  <a:lnTo>
                    <a:pt x="88344" y="90790"/>
                  </a:lnTo>
                  <a:lnTo>
                    <a:pt x="90954" y="90709"/>
                  </a:lnTo>
                  <a:lnTo>
                    <a:pt x="90954" y="90709"/>
                  </a:lnTo>
                  <a:lnTo>
                    <a:pt x="93483" y="90790"/>
                  </a:lnTo>
                  <a:lnTo>
                    <a:pt x="95930" y="91035"/>
                  </a:lnTo>
                  <a:lnTo>
                    <a:pt x="95930" y="91035"/>
                  </a:lnTo>
                  <a:lnTo>
                    <a:pt x="99356" y="91606"/>
                  </a:lnTo>
                  <a:lnTo>
                    <a:pt x="102782" y="92177"/>
                  </a:lnTo>
                  <a:lnTo>
                    <a:pt x="102782" y="92177"/>
                  </a:lnTo>
                  <a:lnTo>
                    <a:pt x="107595" y="92748"/>
                  </a:lnTo>
                  <a:lnTo>
                    <a:pt x="112408" y="93319"/>
                  </a:lnTo>
                  <a:lnTo>
                    <a:pt x="112408" y="93319"/>
                  </a:lnTo>
                  <a:lnTo>
                    <a:pt x="116976" y="93727"/>
                  </a:lnTo>
                  <a:lnTo>
                    <a:pt x="121381" y="94053"/>
                  </a:lnTo>
                  <a:lnTo>
                    <a:pt x="121381" y="94053"/>
                  </a:lnTo>
                  <a:lnTo>
                    <a:pt x="123420" y="94135"/>
                  </a:lnTo>
                  <a:lnTo>
                    <a:pt x="125378" y="94135"/>
                  </a:lnTo>
                  <a:lnTo>
                    <a:pt x="127254" y="94053"/>
                  </a:lnTo>
                  <a:lnTo>
                    <a:pt x="128967" y="93972"/>
                  </a:lnTo>
                  <a:lnTo>
                    <a:pt x="128967" y="93972"/>
                  </a:lnTo>
                  <a:lnTo>
                    <a:pt x="130517" y="93809"/>
                  </a:lnTo>
                  <a:lnTo>
                    <a:pt x="130517" y="93809"/>
                  </a:lnTo>
                  <a:lnTo>
                    <a:pt x="131333" y="93727"/>
                  </a:lnTo>
                  <a:lnTo>
                    <a:pt x="132067" y="93482"/>
                  </a:lnTo>
                  <a:lnTo>
                    <a:pt x="132801" y="93238"/>
                  </a:lnTo>
                  <a:lnTo>
                    <a:pt x="133453" y="92911"/>
                  </a:lnTo>
                  <a:lnTo>
                    <a:pt x="134106" y="92503"/>
                  </a:lnTo>
                  <a:lnTo>
                    <a:pt x="134759" y="92014"/>
                  </a:lnTo>
                  <a:lnTo>
                    <a:pt x="135248" y="91525"/>
                  </a:lnTo>
                  <a:lnTo>
                    <a:pt x="135738" y="91035"/>
                  </a:lnTo>
                  <a:lnTo>
                    <a:pt x="136145" y="90464"/>
                  </a:lnTo>
                  <a:lnTo>
                    <a:pt x="136472" y="89811"/>
                  </a:lnTo>
                  <a:lnTo>
                    <a:pt x="136798" y="89240"/>
                  </a:lnTo>
                  <a:lnTo>
                    <a:pt x="136961" y="88588"/>
                  </a:lnTo>
                  <a:lnTo>
                    <a:pt x="137043" y="87935"/>
                  </a:lnTo>
                  <a:lnTo>
                    <a:pt x="137124" y="87364"/>
                  </a:lnTo>
                  <a:lnTo>
                    <a:pt x="137043" y="86712"/>
                  </a:lnTo>
                  <a:lnTo>
                    <a:pt x="136798" y="86059"/>
                  </a:lnTo>
                  <a:lnTo>
                    <a:pt x="136798" y="86059"/>
                  </a:lnTo>
                  <a:lnTo>
                    <a:pt x="136798" y="85978"/>
                  </a:lnTo>
                  <a:lnTo>
                    <a:pt x="136798" y="85978"/>
                  </a:lnTo>
                  <a:lnTo>
                    <a:pt x="136227" y="84754"/>
                  </a:lnTo>
                  <a:lnTo>
                    <a:pt x="135574" y="83449"/>
                  </a:lnTo>
                  <a:lnTo>
                    <a:pt x="134759" y="82144"/>
                  </a:lnTo>
                  <a:lnTo>
                    <a:pt x="133780" y="80757"/>
                  </a:lnTo>
                  <a:lnTo>
                    <a:pt x="133780" y="80757"/>
                  </a:lnTo>
                  <a:lnTo>
                    <a:pt x="132719" y="79289"/>
                  </a:lnTo>
                  <a:lnTo>
                    <a:pt x="131577" y="77820"/>
                  </a:lnTo>
                  <a:lnTo>
                    <a:pt x="128885" y="74639"/>
                  </a:lnTo>
                  <a:lnTo>
                    <a:pt x="128885" y="74639"/>
                  </a:lnTo>
                  <a:lnTo>
                    <a:pt x="126193" y="71376"/>
                  </a:lnTo>
                  <a:lnTo>
                    <a:pt x="123502" y="68032"/>
                  </a:lnTo>
                  <a:lnTo>
                    <a:pt x="123502" y="68032"/>
                  </a:lnTo>
                  <a:lnTo>
                    <a:pt x="118526" y="61506"/>
                  </a:lnTo>
                  <a:lnTo>
                    <a:pt x="118526" y="61506"/>
                  </a:lnTo>
                  <a:lnTo>
                    <a:pt x="113876" y="55388"/>
                  </a:lnTo>
                  <a:lnTo>
                    <a:pt x="113876" y="55388"/>
                  </a:lnTo>
                  <a:lnTo>
                    <a:pt x="109389" y="49678"/>
                  </a:lnTo>
                  <a:lnTo>
                    <a:pt x="109389" y="49678"/>
                  </a:lnTo>
                  <a:lnTo>
                    <a:pt x="107595" y="47475"/>
                  </a:lnTo>
                  <a:lnTo>
                    <a:pt x="107595" y="47475"/>
                  </a:lnTo>
                  <a:lnTo>
                    <a:pt x="105963" y="45354"/>
                  </a:lnTo>
                  <a:lnTo>
                    <a:pt x="105963" y="45354"/>
                  </a:lnTo>
                  <a:lnTo>
                    <a:pt x="104577" y="43315"/>
                  </a:lnTo>
                  <a:lnTo>
                    <a:pt x="104577" y="43315"/>
                  </a:lnTo>
                  <a:lnTo>
                    <a:pt x="103271" y="41521"/>
                  </a:lnTo>
                  <a:lnTo>
                    <a:pt x="103271" y="41521"/>
                  </a:lnTo>
                  <a:lnTo>
                    <a:pt x="101477" y="38747"/>
                  </a:lnTo>
                  <a:lnTo>
                    <a:pt x="101477" y="38747"/>
                  </a:lnTo>
                  <a:lnTo>
                    <a:pt x="100824" y="37931"/>
                  </a:lnTo>
                  <a:lnTo>
                    <a:pt x="100172" y="37116"/>
                  </a:lnTo>
                  <a:lnTo>
                    <a:pt x="100172" y="37116"/>
                  </a:lnTo>
                  <a:lnTo>
                    <a:pt x="99356" y="36381"/>
                  </a:lnTo>
                  <a:lnTo>
                    <a:pt x="98540" y="35647"/>
                  </a:lnTo>
                  <a:lnTo>
                    <a:pt x="98540" y="35647"/>
                  </a:lnTo>
                  <a:lnTo>
                    <a:pt x="97480" y="34995"/>
                  </a:lnTo>
                  <a:lnTo>
                    <a:pt x="96338" y="34342"/>
                  </a:lnTo>
                  <a:lnTo>
                    <a:pt x="96338" y="34342"/>
                  </a:lnTo>
                  <a:lnTo>
                    <a:pt x="95033" y="33771"/>
                  </a:lnTo>
                  <a:lnTo>
                    <a:pt x="93483" y="33119"/>
                  </a:lnTo>
                  <a:lnTo>
                    <a:pt x="93483" y="33119"/>
                  </a:lnTo>
                  <a:lnTo>
                    <a:pt x="93401" y="33119"/>
                  </a:lnTo>
                  <a:lnTo>
                    <a:pt x="93401" y="33119"/>
                  </a:lnTo>
                  <a:lnTo>
                    <a:pt x="90954" y="31977"/>
                  </a:lnTo>
                  <a:lnTo>
                    <a:pt x="90954" y="31977"/>
                  </a:lnTo>
                  <a:lnTo>
                    <a:pt x="89486" y="31161"/>
                  </a:lnTo>
                  <a:lnTo>
                    <a:pt x="87854" y="30264"/>
                  </a:lnTo>
                  <a:lnTo>
                    <a:pt x="87854" y="30264"/>
                  </a:lnTo>
                  <a:lnTo>
                    <a:pt x="85652" y="28958"/>
                  </a:lnTo>
                  <a:lnTo>
                    <a:pt x="85652" y="28958"/>
                  </a:lnTo>
                  <a:lnTo>
                    <a:pt x="83123" y="27164"/>
                  </a:lnTo>
                  <a:lnTo>
                    <a:pt x="83123" y="27164"/>
                  </a:lnTo>
                  <a:lnTo>
                    <a:pt x="81410" y="25940"/>
                  </a:lnTo>
                  <a:lnTo>
                    <a:pt x="79452" y="24553"/>
                  </a:lnTo>
                  <a:lnTo>
                    <a:pt x="79452" y="24553"/>
                  </a:lnTo>
                  <a:lnTo>
                    <a:pt x="77250" y="22677"/>
                  </a:lnTo>
                  <a:lnTo>
                    <a:pt x="77250" y="22677"/>
                  </a:lnTo>
                  <a:lnTo>
                    <a:pt x="74558" y="20312"/>
                  </a:lnTo>
                  <a:lnTo>
                    <a:pt x="74558" y="20312"/>
                  </a:lnTo>
                  <a:lnTo>
                    <a:pt x="72518" y="18109"/>
                  </a:lnTo>
                  <a:lnTo>
                    <a:pt x="72518" y="18109"/>
                  </a:lnTo>
                  <a:lnTo>
                    <a:pt x="70071" y="15417"/>
                  </a:lnTo>
                  <a:lnTo>
                    <a:pt x="70071" y="15417"/>
                  </a:lnTo>
                  <a:lnTo>
                    <a:pt x="68848" y="13867"/>
                  </a:lnTo>
                  <a:lnTo>
                    <a:pt x="67461" y="12154"/>
                  </a:lnTo>
                  <a:lnTo>
                    <a:pt x="67461" y="12154"/>
                  </a:lnTo>
                  <a:lnTo>
                    <a:pt x="66156" y="10278"/>
                  </a:lnTo>
                  <a:lnTo>
                    <a:pt x="64687" y="8157"/>
                  </a:lnTo>
                  <a:lnTo>
                    <a:pt x="64687" y="8157"/>
                  </a:lnTo>
                  <a:lnTo>
                    <a:pt x="63301" y="6037"/>
                  </a:lnTo>
                  <a:lnTo>
                    <a:pt x="61996" y="3752"/>
                  </a:lnTo>
                  <a:lnTo>
                    <a:pt x="61996" y="3752"/>
                  </a:lnTo>
                  <a:lnTo>
                    <a:pt x="59875" y="0"/>
                  </a:lnTo>
                  <a:lnTo>
                    <a:pt x="54654" y="0"/>
                  </a:lnTo>
                  <a:lnTo>
                    <a:pt x="54654" y="0"/>
                  </a:lnTo>
                  <a:lnTo>
                    <a:pt x="55225" y="897"/>
                  </a:lnTo>
                  <a:lnTo>
                    <a:pt x="55225" y="897"/>
                  </a:lnTo>
                  <a:lnTo>
                    <a:pt x="56938" y="3671"/>
                  </a:lnTo>
                  <a:lnTo>
                    <a:pt x="56938" y="3671"/>
                  </a:lnTo>
                  <a:lnTo>
                    <a:pt x="58814" y="6526"/>
                  </a:lnTo>
                  <a:lnTo>
                    <a:pt x="58814" y="6526"/>
                  </a:lnTo>
                  <a:lnTo>
                    <a:pt x="60772" y="9381"/>
                  </a:lnTo>
                  <a:lnTo>
                    <a:pt x="60772" y="9381"/>
                  </a:lnTo>
                  <a:lnTo>
                    <a:pt x="62648" y="11991"/>
                  </a:lnTo>
                  <a:lnTo>
                    <a:pt x="62648" y="11991"/>
                  </a:lnTo>
                  <a:lnTo>
                    <a:pt x="64524" y="14357"/>
                  </a:lnTo>
                  <a:lnTo>
                    <a:pt x="64524" y="14357"/>
                  </a:lnTo>
                  <a:lnTo>
                    <a:pt x="66156" y="16478"/>
                  </a:lnTo>
                  <a:lnTo>
                    <a:pt x="67787" y="18354"/>
                  </a:lnTo>
                  <a:lnTo>
                    <a:pt x="67787" y="18354"/>
                  </a:lnTo>
                  <a:lnTo>
                    <a:pt x="70398" y="21291"/>
                  </a:lnTo>
                  <a:lnTo>
                    <a:pt x="70398" y="21291"/>
                  </a:lnTo>
                  <a:lnTo>
                    <a:pt x="72437" y="23493"/>
                  </a:lnTo>
                  <a:lnTo>
                    <a:pt x="72437" y="23493"/>
                  </a:lnTo>
                  <a:lnTo>
                    <a:pt x="75537" y="26511"/>
                  </a:lnTo>
                  <a:lnTo>
                    <a:pt x="75537" y="26511"/>
                  </a:lnTo>
                  <a:lnTo>
                    <a:pt x="77821" y="28551"/>
                  </a:lnTo>
                  <a:lnTo>
                    <a:pt x="77821" y="28551"/>
                  </a:lnTo>
                  <a:lnTo>
                    <a:pt x="79697" y="30182"/>
                  </a:lnTo>
                  <a:lnTo>
                    <a:pt x="79697" y="30182"/>
                  </a:lnTo>
                  <a:lnTo>
                    <a:pt x="82470" y="32466"/>
                  </a:lnTo>
                  <a:lnTo>
                    <a:pt x="82470" y="32466"/>
                  </a:lnTo>
                  <a:lnTo>
                    <a:pt x="86467" y="35076"/>
                  </a:lnTo>
                  <a:lnTo>
                    <a:pt x="86467" y="35076"/>
                  </a:lnTo>
                  <a:lnTo>
                    <a:pt x="89730" y="37197"/>
                  </a:lnTo>
                  <a:lnTo>
                    <a:pt x="89730" y="37197"/>
                  </a:lnTo>
                  <a:lnTo>
                    <a:pt x="91199" y="38176"/>
                  </a:lnTo>
                  <a:lnTo>
                    <a:pt x="92504" y="39155"/>
                  </a:lnTo>
                  <a:lnTo>
                    <a:pt x="92504" y="39155"/>
                  </a:lnTo>
                  <a:lnTo>
                    <a:pt x="93727" y="40134"/>
                  </a:lnTo>
                  <a:lnTo>
                    <a:pt x="94951" y="41113"/>
                  </a:lnTo>
                  <a:lnTo>
                    <a:pt x="94951" y="41113"/>
                  </a:lnTo>
                  <a:lnTo>
                    <a:pt x="97317" y="43315"/>
                  </a:lnTo>
                  <a:lnTo>
                    <a:pt x="97317" y="43315"/>
                  </a:lnTo>
                  <a:lnTo>
                    <a:pt x="99764" y="45681"/>
                  </a:lnTo>
                  <a:lnTo>
                    <a:pt x="99764" y="45681"/>
                  </a:lnTo>
                  <a:lnTo>
                    <a:pt x="102211" y="48210"/>
                  </a:lnTo>
                  <a:lnTo>
                    <a:pt x="102211" y="48210"/>
                  </a:lnTo>
                  <a:lnTo>
                    <a:pt x="104740" y="50820"/>
                  </a:lnTo>
                  <a:lnTo>
                    <a:pt x="104740" y="50820"/>
                  </a:lnTo>
                  <a:lnTo>
                    <a:pt x="106290" y="52370"/>
                  </a:lnTo>
                  <a:lnTo>
                    <a:pt x="106290" y="52370"/>
                  </a:lnTo>
                  <a:lnTo>
                    <a:pt x="107840" y="54001"/>
                  </a:lnTo>
                  <a:lnTo>
                    <a:pt x="107840" y="54001"/>
                  </a:lnTo>
                  <a:lnTo>
                    <a:pt x="109226" y="55551"/>
                  </a:lnTo>
                  <a:lnTo>
                    <a:pt x="110695" y="57182"/>
                  </a:lnTo>
                  <a:lnTo>
                    <a:pt x="110695" y="57182"/>
                  </a:lnTo>
                  <a:lnTo>
                    <a:pt x="113468" y="60527"/>
                  </a:lnTo>
                  <a:lnTo>
                    <a:pt x="113468" y="60527"/>
                  </a:lnTo>
                  <a:lnTo>
                    <a:pt x="116160" y="63871"/>
                  </a:lnTo>
                  <a:lnTo>
                    <a:pt x="116160" y="63871"/>
                  </a:lnTo>
                  <a:lnTo>
                    <a:pt x="118933" y="67461"/>
                  </a:lnTo>
                  <a:lnTo>
                    <a:pt x="118933" y="67461"/>
                  </a:lnTo>
                  <a:lnTo>
                    <a:pt x="121707" y="70887"/>
                  </a:lnTo>
                  <a:lnTo>
                    <a:pt x="121707" y="70887"/>
                  </a:lnTo>
                  <a:lnTo>
                    <a:pt x="126846" y="77412"/>
                  </a:lnTo>
                  <a:lnTo>
                    <a:pt x="126846" y="77412"/>
                  </a:lnTo>
                  <a:lnTo>
                    <a:pt x="127499" y="78473"/>
                  </a:lnTo>
                  <a:lnTo>
                    <a:pt x="128070" y="79533"/>
                  </a:lnTo>
                  <a:lnTo>
                    <a:pt x="128559" y="80512"/>
                  </a:lnTo>
                  <a:lnTo>
                    <a:pt x="128967" y="81410"/>
                  </a:lnTo>
                  <a:lnTo>
                    <a:pt x="129293" y="82307"/>
                  </a:lnTo>
                  <a:lnTo>
                    <a:pt x="129538" y="83204"/>
                  </a:lnTo>
                  <a:lnTo>
                    <a:pt x="129701" y="84020"/>
                  </a:lnTo>
                  <a:lnTo>
                    <a:pt x="129783" y="84836"/>
                  </a:lnTo>
                  <a:lnTo>
                    <a:pt x="129783" y="84836"/>
                  </a:lnTo>
                  <a:lnTo>
                    <a:pt x="129783" y="85570"/>
                  </a:lnTo>
                  <a:lnTo>
                    <a:pt x="129620" y="86222"/>
                  </a:lnTo>
                  <a:lnTo>
                    <a:pt x="129375" y="86875"/>
                  </a:lnTo>
                  <a:lnTo>
                    <a:pt x="129049" y="87527"/>
                  </a:lnTo>
                  <a:lnTo>
                    <a:pt x="128641" y="88098"/>
                  </a:lnTo>
                  <a:lnTo>
                    <a:pt x="128070" y="88588"/>
                  </a:lnTo>
                  <a:lnTo>
                    <a:pt x="127417" y="89077"/>
                  </a:lnTo>
                  <a:lnTo>
                    <a:pt x="126683" y="89485"/>
                  </a:lnTo>
                  <a:lnTo>
                    <a:pt x="126683" y="89485"/>
                  </a:lnTo>
                  <a:lnTo>
                    <a:pt x="125786" y="89811"/>
                  </a:lnTo>
                  <a:lnTo>
                    <a:pt x="124725" y="90138"/>
                  </a:lnTo>
                  <a:lnTo>
                    <a:pt x="123502" y="90301"/>
                  </a:lnTo>
                  <a:lnTo>
                    <a:pt x="122196" y="90464"/>
                  </a:lnTo>
                  <a:lnTo>
                    <a:pt x="120728" y="90546"/>
                  </a:lnTo>
                  <a:lnTo>
                    <a:pt x="119260" y="90627"/>
                  </a:lnTo>
                  <a:lnTo>
                    <a:pt x="117628" y="90546"/>
                  </a:lnTo>
                  <a:lnTo>
                    <a:pt x="115834" y="90464"/>
                  </a:lnTo>
                  <a:lnTo>
                    <a:pt x="115834" y="90464"/>
                  </a:lnTo>
                  <a:lnTo>
                    <a:pt x="112163" y="90219"/>
                  </a:lnTo>
                  <a:lnTo>
                    <a:pt x="108166" y="89811"/>
                  </a:lnTo>
                  <a:lnTo>
                    <a:pt x="108166" y="89811"/>
                  </a:lnTo>
                  <a:lnTo>
                    <a:pt x="104006" y="89240"/>
                  </a:lnTo>
                  <a:lnTo>
                    <a:pt x="99682" y="88669"/>
                  </a:lnTo>
                  <a:lnTo>
                    <a:pt x="99682" y="88669"/>
                  </a:lnTo>
                  <a:lnTo>
                    <a:pt x="97235" y="88262"/>
                  </a:lnTo>
                  <a:lnTo>
                    <a:pt x="97235" y="88262"/>
                  </a:lnTo>
                  <a:lnTo>
                    <a:pt x="95359" y="88098"/>
                  </a:lnTo>
                  <a:lnTo>
                    <a:pt x="93320" y="87935"/>
                  </a:lnTo>
                  <a:lnTo>
                    <a:pt x="91280" y="87854"/>
                  </a:lnTo>
                  <a:lnTo>
                    <a:pt x="89159" y="87854"/>
                  </a:lnTo>
                  <a:lnTo>
                    <a:pt x="89159" y="87854"/>
                  </a:lnTo>
                  <a:lnTo>
                    <a:pt x="87038" y="87935"/>
                  </a:lnTo>
                  <a:lnTo>
                    <a:pt x="84836" y="88098"/>
                  </a:lnTo>
                  <a:lnTo>
                    <a:pt x="82715" y="88262"/>
                  </a:lnTo>
                  <a:lnTo>
                    <a:pt x="80594" y="88588"/>
                  </a:lnTo>
                  <a:lnTo>
                    <a:pt x="80594" y="88588"/>
                  </a:lnTo>
                  <a:lnTo>
                    <a:pt x="80513" y="88588"/>
                  </a:lnTo>
                  <a:lnTo>
                    <a:pt x="80513" y="88588"/>
                  </a:lnTo>
                  <a:lnTo>
                    <a:pt x="79289" y="88996"/>
                  </a:lnTo>
                  <a:lnTo>
                    <a:pt x="78065" y="89404"/>
                  </a:lnTo>
                  <a:lnTo>
                    <a:pt x="76842" y="89893"/>
                  </a:lnTo>
                  <a:lnTo>
                    <a:pt x="75700" y="90382"/>
                  </a:lnTo>
                  <a:lnTo>
                    <a:pt x="74558" y="90954"/>
                  </a:lnTo>
                  <a:lnTo>
                    <a:pt x="73416" y="91606"/>
                  </a:lnTo>
                  <a:lnTo>
                    <a:pt x="72274" y="92259"/>
                  </a:lnTo>
                  <a:lnTo>
                    <a:pt x="71213" y="92911"/>
                  </a:lnTo>
                  <a:lnTo>
                    <a:pt x="71213" y="92911"/>
                  </a:lnTo>
                  <a:lnTo>
                    <a:pt x="69092" y="94787"/>
                  </a:lnTo>
                  <a:lnTo>
                    <a:pt x="67053" y="96827"/>
                  </a:lnTo>
                  <a:lnTo>
                    <a:pt x="67053" y="96827"/>
                  </a:lnTo>
                  <a:lnTo>
                    <a:pt x="62974" y="101150"/>
                  </a:lnTo>
                  <a:lnTo>
                    <a:pt x="62974" y="101150"/>
                  </a:lnTo>
                  <a:lnTo>
                    <a:pt x="60854" y="103271"/>
                  </a:lnTo>
                  <a:lnTo>
                    <a:pt x="58814" y="105229"/>
                  </a:lnTo>
                  <a:lnTo>
                    <a:pt x="58814" y="105229"/>
                  </a:lnTo>
                  <a:lnTo>
                    <a:pt x="56775" y="107023"/>
                  </a:lnTo>
                  <a:lnTo>
                    <a:pt x="54817" y="108655"/>
                  </a:lnTo>
                  <a:lnTo>
                    <a:pt x="54817" y="108655"/>
                  </a:lnTo>
                  <a:lnTo>
                    <a:pt x="52778" y="110041"/>
                  </a:lnTo>
                  <a:lnTo>
                    <a:pt x="50820" y="111265"/>
                  </a:lnTo>
                  <a:lnTo>
                    <a:pt x="48862" y="112244"/>
                  </a:lnTo>
                  <a:lnTo>
                    <a:pt x="46905" y="112978"/>
                  </a:lnTo>
                  <a:lnTo>
                    <a:pt x="46905" y="112978"/>
                  </a:lnTo>
                  <a:lnTo>
                    <a:pt x="46007" y="113223"/>
                  </a:lnTo>
                  <a:lnTo>
                    <a:pt x="45028" y="113304"/>
                  </a:lnTo>
                  <a:lnTo>
                    <a:pt x="44131" y="113304"/>
                  </a:lnTo>
                  <a:lnTo>
                    <a:pt x="43234" y="113223"/>
                  </a:lnTo>
                  <a:lnTo>
                    <a:pt x="42418" y="113060"/>
                  </a:lnTo>
                  <a:lnTo>
                    <a:pt x="41521" y="112815"/>
                  </a:lnTo>
                  <a:lnTo>
                    <a:pt x="40705" y="112489"/>
                  </a:lnTo>
                  <a:lnTo>
                    <a:pt x="39889" y="111999"/>
                  </a:lnTo>
                  <a:lnTo>
                    <a:pt x="39889" y="111999"/>
                  </a:lnTo>
                  <a:lnTo>
                    <a:pt x="39074" y="111428"/>
                  </a:lnTo>
                  <a:lnTo>
                    <a:pt x="38339" y="110694"/>
                  </a:lnTo>
                  <a:lnTo>
                    <a:pt x="37605" y="109878"/>
                  </a:lnTo>
                  <a:lnTo>
                    <a:pt x="36871" y="108899"/>
                  </a:lnTo>
                  <a:lnTo>
                    <a:pt x="36871" y="108899"/>
                  </a:lnTo>
                  <a:lnTo>
                    <a:pt x="36219" y="107757"/>
                  </a:lnTo>
                  <a:lnTo>
                    <a:pt x="35566" y="106452"/>
                  </a:lnTo>
                  <a:lnTo>
                    <a:pt x="34913" y="105066"/>
                  </a:lnTo>
                  <a:lnTo>
                    <a:pt x="34261" y="103516"/>
                  </a:lnTo>
                  <a:lnTo>
                    <a:pt x="34261" y="103516"/>
                  </a:lnTo>
                  <a:lnTo>
                    <a:pt x="32711" y="97235"/>
                  </a:lnTo>
                  <a:lnTo>
                    <a:pt x="32711" y="97235"/>
                  </a:lnTo>
                  <a:lnTo>
                    <a:pt x="31814" y="93727"/>
                  </a:lnTo>
                  <a:lnTo>
                    <a:pt x="30998" y="90056"/>
                  </a:lnTo>
                  <a:lnTo>
                    <a:pt x="30998" y="90056"/>
                  </a:lnTo>
                  <a:lnTo>
                    <a:pt x="30345" y="86222"/>
                  </a:lnTo>
                  <a:lnTo>
                    <a:pt x="29856" y="82144"/>
                  </a:lnTo>
                  <a:lnTo>
                    <a:pt x="29856" y="82144"/>
                  </a:lnTo>
                  <a:lnTo>
                    <a:pt x="29203" y="77576"/>
                  </a:lnTo>
                  <a:lnTo>
                    <a:pt x="29203" y="77576"/>
                  </a:lnTo>
                  <a:lnTo>
                    <a:pt x="28795" y="75128"/>
                  </a:lnTo>
                  <a:lnTo>
                    <a:pt x="28224" y="72518"/>
                  </a:lnTo>
                  <a:lnTo>
                    <a:pt x="28224" y="72518"/>
                  </a:lnTo>
                  <a:lnTo>
                    <a:pt x="27490" y="69745"/>
                  </a:lnTo>
                  <a:lnTo>
                    <a:pt x="27490" y="69745"/>
                  </a:lnTo>
                  <a:lnTo>
                    <a:pt x="26511" y="66726"/>
                  </a:lnTo>
                  <a:lnTo>
                    <a:pt x="26511" y="66726"/>
                  </a:lnTo>
                  <a:lnTo>
                    <a:pt x="25206" y="63464"/>
                  </a:lnTo>
                  <a:lnTo>
                    <a:pt x="25206" y="63464"/>
                  </a:lnTo>
                  <a:lnTo>
                    <a:pt x="23819" y="60038"/>
                  </a:lnTo>
                  <a:lnTo>
                    <a:pt x="23819" y="60038"/>
                  </a:lnTo>
                  <a:lnTo>
                    <a:pt x="22270" y="56448"/>
                  </a:lnTo>
                  <a:lnTo>
                    <a:pt x="22270" y="56448"/>
                  </a:lnTo>
                  <a:lnTo>
                    <a:pt x="20720" y="52941"/>
                  </a:lnTo>
                  <a:lnTo>
                    <a:pt x="20720" y="52941"/>
                  </a:lnTo>
                  <a:lnTo>
                    <a:pt x="19088" y="49515"/>
                  </a:lnTo>
                  <a:lnTo>
                    <a:pt x="19088" y="49515"/>
                  </a:lnTo>
                  <a:lnTo>
                    <a:pt x="17538" y="46170"/>
                  </a:lnTo>
                  <a:lnTo>
                    <a:pt x="17538" y="46170"/>
                  </a:lnTo>
                  <a:lnTo>
                    <a:pt x="16070" y="42907"/>
                  </a:lnTo>
                  <a:lnTo>
                    <a:pt x="16070" y="42907"/>
                  </a:lnTo>
                  <a:lnTo>
                    <a:pt x="14520" y="39644"/>
                  </a:lnTo>
                  <a:lnTo>
                    <a:pt x="14520" y="39644"/>
                  </a:lnTo>
                  <a:lnTo>
                    <a:pt x="12970" y="36300"/>
                  </a:lnTo>
                  <a:lnTo>
                    <a:pt x="12970" y="36300"/>
                  </a:lnTo>
                  <a:lnTo>
                    <a:pt x="11339" y="32874"/>
                  </a:lnTo>
                  <a:lnTo>
                    <a:pt x="11339" y="32874"/>
                  </a:lnTo>
                  <a:lnTo>
                    <a:pt x="8239" y="26511"/>
                  </a:lnTo>
                  <a:lnTo>
                    <a:pt x="8239" y="26511"/>
                  </a:lnTo>
                  <a:lnTo>
                    <a:pt x="5792" y="20964"/>
                  </a:lnTo>
                  <a:lnTo>
                    <a:pt x="5792" y="20964"/>
                  </a:lnTo>
                  <a:lnTo>
                    <a:pt x="3834" y="16478"/>
                  </a:lnTo>
                  <a:lnTo>
                    <a:pt x="3834" y="16478"/>
                  </a:lnTo>
                  <a:lnTo>
                    <a:pt x="2039" y="12481"/>
                  </a:lnTo>
                  <a:lnTo>
                    <a:pt x="2039" y="12481"/>
                  </a:lnTo>
                  <a:lnTo>
                    <a:pt x="408" y="8810"/>
                  </a:lnTo>
                  <a:lnTo>
                    <a:pt x="408" y="8810"/>
                  </a:lnTo>
                  <a:lnTo>
                    <a:pt x="0" y="7750"/>
                  </a:lnTo>
                  <a:lnTo>
                    <a:pt x="0" y="11910"/>
                  </a:lnTo>
                  <a:lnTo>
                    <a:pt x="0" y="11910"/>
                  </a:lnTo>
                  <a:lnTo>
                    <a:pt x="1387" y="15009"/>
                  </a:lnTo>
                  <a:lnTo>
                    <a:pt x="1387" y="15009"/>
                  </a:lnTo>
                  <a:lnTo>
                    <a:pt x="3345" y="19251"/>
                  </a:lnTo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192"/>
            <p:cNvSpPr/>
            <p:nvPr/>
          </p:nvSpPr>
          <p:spPr>
            <a:xfrm>
              <a:off x="242200" y="1385100"/>
              <a:ext cx="3154850" cy="2779600"/>
            </a:xfrm>
            <a:custGeom>
              <a:rect b="b" l="l" r="r" t="t"/>
              <a:pathLst>
                <a:path extrusionOk="0" fill="none" h="111184" w="126194">
                  <a:moveTo>
                    <a:pt x="2692" y="12236"/>
                  </a:moveTo>
                  <a:lnTo>
                    <a:pt x="2692" y="12236"/>
                  </a:lnTo>
                  <a:lnTo>
                    <a:pt x="4405" y="16152"/>
                  </a:lnTo>
                  <a:lnTo>
                    <a:pt x="4405" y="16152"/>
                  </a:lnTo>
                  <a:lnTo>
                    <a:pt x="6444" y="20556"/>
                  </a:lnTo>
                  <a:lnTo>
                    <a:pt x="6444" y="20556"/>
                  </a:lnTo>
                  <a:lnTo>
                    <a:pt x="8728" y="25940"/>
                  </a:lnTo>
                  <a:lnTo>
                    <a:pt x="8728" y="25940"/>
                  </a:lnTo>
                  <a:lnTo>
                    <a:pt x="11584" y="32140"/>
                  </a:lnTo>
                  <a:lnTo>
                    <a:pt x="11584" y="32140"/>
                  </a:lnTo>
                  <a:lnTo>
                    <a:pt x="13215" y="35403"/>
                  </a:lnTo>
                  <a:lnTo>
                    <a:pt x="13215" y="35403"/>
                  </a:lnTo>
                  <a:lnTo>
                    <a:pt x="14765" y="38666"/>
                  </a:lnTo>
                  <a:lnTo>
                    <a:pt x="14765" y="38666"/>
                  </a:lnTo>
                  <a:lnTo>
                    <a:pt x="16233" y="41847"/>
                  </a:lnTo>
                  <a:lnTo>
                    <a:pt x="16233" y="41847"/>
                  </a:lnTo>
                  <a:lnTo>
                    <a:pt x="17701" y="44947"/>
                  </a:lnTo>
                  <a:lnTo>
                    <a:pt x="17701" y="44947"/>
                  </a:lnTo>
                  <a:lnTo>
                    <a:pt x="19170" y="48128"/>
                  </a:lnTo>
                  <a:lnTo>
                    <a:pt x="19170" y="48128"/>
                  </a:lnTo>
                  <a:lnTo>
                    <a:pt x="20638" y="51391"/>
                  </a:lnTo>
                  <a:lnTo>
                    <a:pt x="20638" y="51391"/>
                  </a:lnTo>
                  <a:lnTo>
                    <a:pt x="22106" y="54735"/>
                  </a:lnTo>
                  <a:lnTo>
                    <a:pt x="22106" y="54735"/>
                  </a:lnTo>
                  <a:lnTo>
                    <a:pt x="23656" y="58161"/>
                  </a:lnTo>
                  <a:lnTo>
                    <a:pt x="23656" y="58161"/>
                  </a:lnTo>
                  <a:lnTo>
                    <a:pt x="25043" y="61506"/>
                  </a:lnTo>
                  <a:lnTo>
                    <a:pt x="25043" y="61506"/>
                  </a:lnTo>
                  <a:lnTo>
                    <a:pt x="26348" y="64769"/>
                  </a:lnTo>
                  <a:lnTo>
                    <a:pt x="26348" y="64769"/>
                  </a:lnTo>
                  <a:lnTo>
                    <a:pt x="27490" y="67868"/>
                  </a:lnTo>
                  <a:lnTo>
                    <a:pt x="27490" y="67868"/>
                  </a:lnTo>
                  <a:lnTo>
                    <a:pt x="28388" y="70642"/>
                  </a:lnTo>
                  <a:lnTo>
                    <a:pt x="28388" y="70642"/>
                  </a:lnTo>
                  <a:lnTo>
                    <a:pt x="29040" y="73252"/>
                  </a:lnTo>
                  <a:lnTo>
                    <a:pt x="29530" y="75699"/>
                  </a:lnTo>
                  <a:lnTo>
                    <a:pt x="29530" y="75699"/>
                  </a:lnTo>
                  <a:lnTo>
                    <a:pt x="30264" y="80186"/>
                  </a:lnTo>
                  <a:lnTo>
                    <a:pt x="30264" y="80186"/>
                  </a:lnTo>
                  <a:lnTo>
                    <a:pt x="30753" y="84265"/>
                  </a:lnTo>
                  <a:lnTo>
                    <a:pt x="30753" y="84265"/>
                  </a:lnTo>
                  <a:lnTo>
                    <a:pt x="31406" y="88098"/>
                  </a:lnTo>
                  <a:lnTo>
                    <a:pt x="32140" y="91688"/>
                  </a:lnTo>
                  <a:lnTo>
                    <a:pt x="32140" y="91688"/>
                  </a:lnTo>
                  <a:lnTo>
                    <a:pt x="33853" y="98050"/>
                  </a:lnTo>
                  <a:lnTo>
                    <a:pt x="33853" y="98050"/>
                  </a:lnTo>
                  <a:lnTo>
                    <a:pt x="34669" y="100987"/>
                  </a:lnTo>
                  <a:lnTo>
                    <a:pt x="35484" y="103597"/>
                  </a:lnTo>
                  <a:lnTo>
                    <a:pt x="35484" y="103597"/>
                  </a:lnTo>
                  <a:lnTo>
                    <a:pt x="36137" y="104821"/>
                  </a:lnTo>
                  <a:lnTo>
                    <a:pt x="36790" y="105963"/>
                  </a:lnTo>
                  <a:lnTo>
                    <a:pt x="37442" y="107023"/>
                  </a:lnTo>
                  <a:lnTo>
                    <a:pt x="38095" y="107921"/>
                  </a:lnTo>
                  <a:lnTo>
                    <a:pt x="38095" y="107921"/>
                  </a:lnTo>
                  <a:lnTo>
                    <a:pt x="38829" y="108655"/>
                  </a:lnTo>
                  <a:lnTo>
                    <a:pt x="39563" y="109389"/>
                  </a:lnTo>
                  <a:lnTo>
                    <a:pt x="40297" y="109960"/>
                  </a:lnTo>
                  <a:lnTo>
                    <a:pt x="41031" y="110368"/>
                  </a:lnTo>
                  <a:lnTo>
                    <a:pt x="41031" y="110368"/>
                  </a:lnTo>
                  <a:lnTo>
                    <a:pt x="41847" y="110694"/>
                  </a:lnTo>
                  <a:lnTo>
                    <a:pt x="42663" y="110939"/>
                  </a:lnTo>
                  <a:lnTo>
                    <a:pt x="43479" y="111102"/>
                  </a:lnTo>
                  <a:lnTo>
                    <a:pt x="44294" y="111183"/>
                  </a:lnTo>
                  <a:lnTo>
                    <a:pt x="45110" y="111183"/>
                  </a:lnTo>
                  <a:lnTo>
                    <a:pt x="46007" y="111102"/>
                  </a:lnTo>
                  <a:lnTo>
                    <a:pt x="46823" y="110939"/>
                  </a:lnTo>
                  <a:lnTo>
                    <a:pt x="47720" y="110694"/>
                  </a:lnTo>
                  <a:lnTo>
                    <a:pt x="47720" y="110694"/>
                  </a:lnTo>
                  <a:lnTo>
                    <a:pt x="48618" y="110368"/>
                  </a:lnTo>
                  <a:lnTo>
                    <a:pt x="49515" y="110041"/>
                  </a:lnTo>
                  <a:lnTo>
                    <a:pt x="51310" y="109063"/>
                  </a:lnTo>
                  <a:lnTo>
                    <a:pt x="53186" y="107921"/>
                  </a:lnTo>
                  <a:lnTo>
                    <a:pt x="54980" y="106615"/>
                  </a:lnTo>
                  <a:lnTo>
                    <a:pt x="54980" y="106615"/>
                  </a:lnTo>
                  <a:lnTo>
                    <a:pt x="56856" y="105066"/>
                  </a:lnTo>
                  <a:lnTo>
                    <a:pt x="58733" y="103271"/>
                  </a:lnTo>
                  <a:lnTo>
                    <a:pt x="58733" y="103271"/>
                  </a:lnTo>
                  <a:lnTo>
                    <a:pt x="60527" y="101476"/>
                  </a:lnTo>
                  <a:lnTo>
                    <a:pt x="62403" y="99519"/>
                  </a:lnTo>
                  <a:lnTo>
                    <a:pt x="62403" y="99519"/>
                  </a:lnTo>
                  <a:lnTo>
                    <a:pt x="64280" y="97316"/>
                  </a:lnTo>
                  <a:lnTo>
                    <a:pt x="66156" y="95277"/>
                  </a:lnTo>
                  <a:lnTo>
                    <a:pt x="66156" y="95277"/>
                  </a:lnTo>
                  <a:lnTo>
                    <a:pt x="68032" y="93319"/>
                  </a:lnTo>
                  <a:lnTo>
                    <a:pt x="68929" y="92422"/>
                  </a:lnTo>
                  <a:lnTo>
                    <a:pt x="69908" y="91606"/>
                  </a:lnTo>
                  <a:lnTo>
                    <a:pt x="69908" y="91606"/>
                  </a:lnTo>
                  <a:lnTo>
                    <a:pt x="70969" y="90872"/>
                  </a:lnTo>
                  <a:lnTo>
                    <a:pt x="71947" y="90138"/>
                  </a:lnTo>
                  <a:lnTo>
                    <a:pt x="73008" y="89485"/>
                  </a:lnTo>
                  <a:lnTo>
                    <a:pt x="74068" y="88914"/>
                  </a:lnTo>
                  <a:lnTo>
                    <a:pt x="75129" y="88425"/>
                  </a:lnTo>
                  <a:lnTo>
                    <a:pt x="76271" y="88017"/>
                  </a:lnTo>
                  <a:lnTo>
                    <a:pt x="77331" y="87609"/>
                  </a:lnTo>
                  <a:lnTo>
                    <a:pt x="78555" y="87283"/>
                  </a:lnTo>
                  <a:lnTo>
                    <a:pt x="78555" y="87283"/>
                  </a:lnTo>
                  <a:lnTo>
                    <a:pt x="80921" y="86793"/>
                  </a:lnTo>
                  <a:lnTo>
                    <a:pt x="83286" y="86467"/>
                  </a:lnTo>
                  <a:lnTo>
                    <a:pt x="85570" y="86304"/>
                  </a:lnTo>
                  <a:lnTo>
                    <a:pt x="87936" y="86304"/>
                  </a:lnTo>
                  <a:lnTo>
                    <a:pt x="87936" y="86304"/>
                  </a:lnTo>
                  <a:lnTo>
                    <a:pt x="90220" y="86304"/>
                  </a:lnTo>
                  <a:lnTo>
                    <a:pt x="92504" y="86385"/>
                  </a:lnTo>
                  <a:lnTo>
                    <a:pt x="94706" y="86549"/>
                  </a:lnTo>
                  <a:lnTo>
                    <a:pt x="96827" y="86793"/>
                  </a:lnTo>
                  <a:lnTo>
                    <a:pt x="96827" y="86793"/>
                  </a:lnTo>
                  <a:lnTo>
                    <a:pt x="100906" y="87364"/>
                  </a:lnTo>
                  <a:lnTo>
                    <a:pt x="104658" y="87935"/>
                  </a:lnTo>
                  <a:lnTo>
                    <a:pt x="104658" y="87935"/>
                  </a:lnTo>
                  <a:lnTo>
                    <a:pt x="108247" y="88262"/>
                  </a:lnTo>
                  <a:lnTo>
                    <a:pt x="111755" y="88588"/>
                  </a:lnTo>
                  <a:lnTo>
                    <a:pt x="111755" y="88588"/>
                  </a:lnTo>
                  <a:lnTo>
                    <a:pt x="114447" y="88751"/>
                  </a:lnTo>
                  <a:lnTo>
                    <a:pt x="116976" y="88751"/>
                  </a:lnTo>
                  <a:lnTo>
                    <a:pt x="119260" y="88751"/>
                  </a:lnTo>
                  <a:lnTo>
                    <a:pt x="121381" y="88506"/>
                  </a:lnTo>
                  <a:lnTo>
                    <a:pt x="121381" y="88506"/>
                  </a:lnTo>
                  <a:lnTo>
                    <a:pt x="122196" y="88343"/>
                  </a:lnTo>
                  <a:lnTo>
                    <a:pt x="123094" y="88098"/>
                  </a:lnTo>
                  <a:lnTo>
                    <a:pt x="123828" y="87691"/>
                  </a:lnTo>
                  <a:lnTo>
                    <a:pt x="124562" y="87201"/>
                  </a:lnTo>
                  <a:lnTo>
                    <a:pt x="124562" y="87201"/>
                  </a:lnTo>
                  <a:lnTo>
                    <a:pt x="124888" y="86793"/>
                  </a:lnTo>
                  <a:lnTo>
                    <a:pt x="125296" y="86385"/>
                  </a:lnTo>
                  <a:lnTo>
                    <a:pt x="125541" y="85896"/>
                  </a:lnTo>
                  <a:lnTo>
                    <a:pt x="125786" y="85488"/>
                  </a:lnTo>
                  <a:lnTo>
                    <a:pt x="125949" y="84999"/>
                  </a:lnTo>
                  <a:lnTo>
                    <a:pt x="126112" y="84428"/>
                  </a:lnTo>
                  <a:lnTo>
                    <a:pt x="126193" y="83938"/>
                  </a:lnTo>
                  <a:lnTo>
                    <a:pt x="126193" y="83367"/>
                  </a:lnTo>
                  <a:lnTo>
                    <a:pt x="126112" y="82225"/>
                  </a:lnTo>
                  <a:lnTo>
                    <a:pt x="125867" y="81002"/>
                  </a:lnTo>
                  <a:lnTo>
                    <a:pt x="125378" y="79615"/>
                  </a:lnTo>
                  <a:lnTo>
                    <a:pt x="124725" y="78228"/>
                  </a:lnTo>
                  <a:lnTo>
                    <a:pt x="124725" y="78228"/>
                  </a:lnTo>
                  <a:lnTo>
                    <a:pt x="122767" y="75373"/>
                  </a:lnTo>
                  <a:lnTo>
                    <a:pt x="120647" y="72355"/>
                  </a:lnTo>
                  <a:lnTo>
                    <a:pt x="120647" y="72355"/>
                  </a:lnTo>
                  <a:lnTo>
                    <a:pt x="118281" y="69255"/>
                  </a:lnTo>
                  <a:lnTo>
                    <a:pt x="115834" y="66074"/>
                  </a:lnTo>
                  <a:lnTo>
                    <a:pt x="115834" y="66074"/>
                  </a:lnTo>
                  <a:lnTo>
                    <a:pt x="113305" y="62974"/>
                  </a:lnTo>
                  <a:lnTo>
                    <a:pt x="110776" y="59956"/>
                  </a:lnTo>
                  <a:lnTo>
                    <a:pt x="110776" y="59956"/>
                  </a:lnTo>
                  <a:lnTo>
                    <a:pt x="108003" y="56856"/>
                  </a:lnTo>
                  <a:lnTo>
                    <a:pt x="108003" y="56856"/>
                  </a:lnTo>
                  <a:lnTo>
                    <a:pt x="105148" y="53920"/>
                  </a:lnTo>
                  <a:lnTo>
                    <a:pt x="105148" y="53920"/>
                  </a:lnTo>
                  <a:lnTo>
                    <a:pt x="102211" y="51065"/>
                  </a:lnTo>
                  <a:lnTo>
                    <a:pt x="102211" y="51065"/>
                  </a:lnTo>
                  <a:lnTo>
                    <a:pt x="99274" y="48210"/>
                  </a:lnTo>
                  <a:lnTo>
                    <a:pt x="99274" y="48210"/>
                  </a:lnTo>
                  <a:lnTo>
                    <a:pt x="96175" y="45354"/>
                  </a:lnTo>
                  <a:lnTo>
                    <a:pt x="96175" y="45354"/>
                  </a:lnTo>
                  <a:lnTo>
                    <a:pt x="93075" y="42499"/>
                  </a:lnTo>
                  <a:lnTo>
                    <a:pt x="93075" y="42499"/>
                  </a:lnTo>
                  <a:lnTo>
                    <a:pt x="91280" y="41031"/>
                  </a:lnTo>
                  <a:lnTo>
                    <a:pt x="91280" y="41031"/>
                  </a:lnTo>
                  <a:lnTo>
                    <a:pt x="89486" y="39644"/>
                  </a:lnTo>
                  <a:lnTo>
                    <a:pt x="89486" y="39644"/>
                  </a:lnTo>
                  <a:lnTo>
                    <a:pt x="87528" y="38176"/>
                  </a:lnTo>
                  <a:lnTo>
                    <a:pt x="87528" y="38176"/>
                  </a:lnTo>
                  <a:lnTo>
                    <a:pt x="85407" y="36789"/>
                  </a:lnTo>
                  <a:lnTo>
                    <a:pt x="85407" y="36789"/>
                  </a:lnTo>
                  <a:lnTo>
                    <a:pt x="83368" y="35158"/>
                  </a:lnTo>
                  <a:lnTo>
                    <a:pt x="83368" y="35158"/>
                  </a:lnTo>
                  <a:lnTo>
                    <a:pt x="81002" y="33445"/>
                  </a:lnTo>
                  <a:lnTo>
                    <a:pt x="81002" y="33445"/>
                  </a:lnTo>
                  <a:lnTo>
                    <a:pt x="78147" y="31161"/>
                  </a:lnTo>
                  <a:lnTo>
                    <a:pt x="78147" y="31161"/>
                  </a:lnTo>
                  <a:lnTo>
                    <a:pt x="76352" y="29611"/>
                  </a:lnTo>
                  <a:lnTo>
                    <a:pt x="74395" y="27898"/>
                  </a:lnTo>
                  <a:lnTo>
                    <a:pt x="74395" y="27898"/>
                  </a:lnTo>
                  <a:lnTo>
                    <a:pt x="73090" y="26674"/>
                  </a:lnTo>
                  <a:lnTo>
                    <a:pt x="71703" y="25206"/>
                  </a:lnTo>
                  <a:lnTo>
                    <a:pt x="71703" y="25206"/>
                  </a:lnTo>
                  <a:lnTo>
                    <a:pt x="69990" y="23411"/>
                  </a:lnTo>
                  <a:lnTo>
                    <a:pt x="67869" y="21046"/>
                  </a:lnTo>
                  <a:lnTo>
                    <a:pt x="67869" y="21046"/>
                  </a:lnTo>
                  <a:lnTo>
                    <a:pt x="65422" y="18109"/>
                  </a:lnTo>
                  <a:lnTo>
                    <a:pt x="65422" y="18109"/>
                  </a:lnTo>
                  <a:lnTo>
                    <a:pt x="62567" y="14438"/>
                  </a:lnTo>
                  <a:lnTo>
                    <a:pt x="62567" y="14438"/>
                  </a:lnTo>
                  <a:lnTo>
                    <a:pt x="59222" y="9870"/>
                  </a:lnTo>
                  <a:lnTo>
                    <a:pt x="59222" y="9870"/>
                  </a:lnTo>
                  <a:lnTo>
                    <a:pt x="57427" y="7423"/>
                  </a:lnTo>
                  <a:lnTo>
                    <a:pt x="57427" y="7423"/>
                  </a:lnTo>
                  <a:lnTo>
                    <a:pt x="55796" y="4894"/>
                  </a:lnTo>
                  <a:lnTo>
                    <a:pt x="55796" y="4894"/>
                  </a:lnTo>
                  <a:lnTo>
                    <a:pt x="54083" y="2366"/>
                  </a:lnTo>
                  <a:lnTo>
                    <a:pt x="54083" y="2366"/>
                  </a:lnTo>
                  <a:lnTo>
                    <a:pt x="52696" y="82"/>
                  </a:lnTo>
                  <a:lnTo>
                    <a:pt x="52696" y="82"/>
                  </a:lnTo>
                  <a:lnTo>
                    <a:pt x="52615" y="0"/>
                  </a:lnTo>
                  <a:lnTo>
                    <a:pt x="48454" y="0"/>
                  </a:lnTo>
                  <a:lnTo>
                    <a:pt x="48454" y="0"/>
                  </a:lnTo>
                  <a:lnTo>
                    <a:pt x="48944" y="897"/>
                  </a:lnTo>
                  <a:lnTo>
                    <a:pt x="48944" y="897"/>
                  </a:lnTo>
                  <a:lnTo>
                    <a:pt x="50902" y="4242"/>
                  </a:lnTo>
                  <a:lnTo>
                    <a:pt x="50902" y="4242"/>
                  </a:lnTo>
                  <a:lnTo>
                    <a:pt x="53594" y="8321"/>
                  </a:lnTo>
                  <a:lnTo>
                    <a:pt x="53594" y="8321"/>
                  </a:lnTo>
                  <a:lnTo>
                    <a:pt x="56612" y="12644"/>
                  </a:lnTo>
                  <a:lnTo>
                    <a:pt x="56612" y="12644"/>
                  </a:lnTo>
                  <a:lnTo>
                    <a:pt x="59630" y="16559"/>
                  </a:lnTo>
                  <a:lnTo>
                    <a:pt x="59630" y="16559"/>
                  </a:lnTo>
                  <a:lnTo>
                    <a:pt x="62322" y="20067"/>
                  </a:lnTo>
                  <a:lnTo>
                    <a:pt x="62322" y="20067"/>
                  </a:lnTo>
                  <a:lnTo>
                    <a:pt x="64524" y="22922"/>
                  </a:lnTo>
                  <a:lnTo>
                    <a:pt x="64524" y="22922"/>
                  </a:lnTo>
                  <a:lnTo>
                    <a:pt x="66564" y="25288"/>
                  </a:lnTo>
                  <a:lnTo>
                    <a:pt x="66564" y="25288"/>
                  </a:lnTo>
                  <a:lnTo>
                    <a:pt x="68277" y="27164"/>
                  </a:lnTo>
                  <a:lnTo>
                    <a:pt x="69827" y="28714"/>
                  </a:lnTo>
                  <a:lnTo>
                    <a:pt x="69827" y="28714"/>
                  </a:lnTo>
                  <a:lnTo>
                    <a:pt x="71213" y="30100"/>
                  </a:lnTo>
                  <a:lnTo>
                    <a:pt x="72518" y="31324"/>
                  </a:lnTo>
                  <a:lnTo>
                    <a:pt x="72518" y="31324"/>
                  </a:lnTo>
                  <a:lnTo>
                    <a:pt x="74721" y="33200"/>
                  </a:lnTo>
                  <a:lnTo>
                    <a:pt x="74721" y="33200"/>
                  </a:lnTo>
                  <a:lnTo>
                    <a:pt x="76679" y="34832"/>
                  </a:lnTo>
                  <a:lnTo>
                    <a:pt x="76679" y="34832"/>
                  </a:lnTo>
                  <a:lnTo>
                    <a:pt x="80349" y="37605"/>
                  </a:lnTo>
                  <a:lnTo>
                    <a:pt x="80349" y="37605"/>
                  </a:lnTo>
                  <a:lnTo>
                    <a:pt x="83694" y="40134"/>
                  </a:lnTo>
                  <a:lnTo>
                    <a:pt x="83694" y="40134"/>
                  </a:lnTo>
                  <a:lnTo>
                    <a:pt x="86957" y="42744"/>
                  </a:lnTo>
                  <a:lnTo>
                    <a:pt x="86957" y="42744"/>
                  </a:lnTo>
                  <a:lnTo>
                    <a:pt x="89894" y="45354"/>
                  </a:lnTo>
                  <a:lnTo>
                    <a:pt x="89894" y="45354"/>
                  </a:lnTo>
                  <a:lnTo>
                    <a:pt x="92585" y="47883"/>
                  </a:lnTo>
                  <a:lnTo>
                    <a:pt x="92585" y="47883"/>
                  </a:lnTo>
                  <a:lnTo>
                    <a:pt x="95033" y="50167"/>
                  </a:lnTo>
                  <a:lnTo>
                    <a:pt x="95033" y="50167"/>
                  </a:lnTo>
                  <a:lnTo>
                    <a:pt x="97235" y="52207"/>
                  </a:lnTo>
                  <a:lnTo>
                    <a:pt x="97235" y="52207"/>
                  </a:lnTo>
                  <a:lnTo>
                    <a:pt x="99193" y="54083"/>
                  </a:lnTo>
                  <a:lnTo>
                    <a:pt x="99193" y="54083"/>
                  </a:lnTo>
                  <a:lnTo>
                    <a:pt x="100987" y="55714"/>
                  </a:lnTo>
                  <a:lnTo>
                    <a:pt x="100987" y="55714"/>
                  </a:lnTo>
                  <a:lnTo>
                    <a:pt x="102619" y="57264"/>
                  </a:lnTo>
                  <a:lnTo>
                    <a:pt x="102619" y="57264"/>
                  </a:lnTo>
                  <a:lnTo>
                    <a:pt x="105392" y="60119"/>
                  </a:lnTo>
                  <a:lnTo>
                    <a:pt x="105392" y="60119"/>
                  </a:lnTo>
                  <a:lnTo>
                    <a:pt x="106698" y="61424"/>
                  </a:lnTo>
                  <a:lnTo>
                    <a:pt x="107840" y="62811"/>
                  </a:lnTo>
                  <a:lnTo>
                    <a:pt x="107840" y="62811"/>
                  </a:lnTo>
                  <a:lnTo>
                    <a:pt x="110042" y="65503"/>
                  </a:lnTo>
                  <a:lnTo>
                    <a:pt x="111918" y="68113"/>
                  </a:lnTo>
                  <a:lnTo>
                    <a:pt x="111918" y="68113"/>
                  </a:lnTo>
                  <a:lnTo>
                    <a:pt x="113468" y="70316"/>
                  </a:lnTo>
                  <a:lnTo>
                    <a:pt x="114692" y="72437"/>
                  </a:lnTo>
                  <a:lnTo>
                    <a:pt x="114692" y="72437"/>
                  </a:lnTo>
                  <a:lnTo>
                    <a:pt x="115834" y="74394"/>
                  </a:lnTo>
                  <a:lnTo>
                    <a:pt x="116731" y="76270"/>
                  </a:lnTo>
                  <a:lnTo>
                    <a:pt x="116731" y="76270"/>
                  </a:lnTo>
                  <a:lnTo>
                    <a:pt x="116976" y="76923"/>
                  </a:lnTo>
                  <a:lnTo>
                    <a:pt x="117139" y="77576"/>
                  </a:lnTo>
                  <a:lnTo>
                    <a:pt x="117220" y="78228"/>
                  </a:lnTo>
                  <a:lnTo>
                    <a:pt x="117139" y="78962"/>
                  </a:lnTo>
                  <a:lnTo>
                    <a:pt x="117139" y="78962"/>
                  </a:lnTo>
                  <a:lnTo>
                    <a:pt x="117057" y="79452"/>
                  </a:lnTo>
                  <a:lnTo>
                    <a:pt x="116894" y="80023"/>
                  </a:lnTo>
                  <a:lnTo>
                    <a:pt x="116731" y="80431"/>
                  </a:lnTo>
                  <a:lnTo>
                    <a:pt x="116405" y="80920"/>
                  </a:lnTo>
                  <a:lnTo>
                    <a:pt x="116078" y="81328"/>
                  </a:lnTo>
                  <a:lnTo>
                    <a:pt x="115752" y="81654"/>
                  </a:lnTo>
                  <a:lnTo>
                    <a:pt x="115263" y="82062"/>
                  </a:lnTo>
                  <a:lnTo>
                    <a:pt x="114773" y="82388"/>
                  </a:lnTo>
                  <a:lnTo>
                    <a:pt x="114773" y="82388"/>
                  </a:lnTo>
                  <a:lnTo>
                    <a:pt x="114202" y="82633"/>
                  </a:lnTo>
                  <a:lnTo>
                    <a:pt x="113550" y="82878"/>
                  </a:lnTo>
                  <a:lnTo>
                    <a:pt x="112163" y="83286"/>
                  </a:lnTo>
                  <a:lnTo>
                    <a:pt x="110613" y="83530"/>
                  </a:lnTo>
                  <a:lnTo>
                    <a:pt x="108818" y="83694"/>
                  </a:lnTo>
                  <a:lnTo>
                    <a:pt x="108818" y="83694"/>
                  </a:lnTo>
                  <a:lnTo>
                    <a:pt x="107269" y="83775"/>
                  </a:lnTo>
                  <a:lnTo>
                    <a:pt x="105719" y="83857"/>
                  </a:lnTo>
                  <a:lnTo>
                    <a:pt x="104169" y="83775"/>
                  </a:lnTo>
                  <a:lnTo>
                    <a:pt x="102700" y="83612"/>
                  </a:lnTo>
                  <a:lnTo>
                    <a:pt x="102700" y="83612"/>
                  </a:lnTo>
                  <a:lnTo>
                    <a:pt x="98296" y="83041"/>
                  </a:lnTo>
                  <a:lnTo>
                    <a:pt x="98296" y="83041"/>
                  </a:lnTo>
                  <a:lnTo>
                    <a:pt x="95277" y="82715"/>
                  </a:lnTo>
                  <a:lnTo>
                    <a:pt x="95277" y="82715"/>
                  </a:lnTo>
                  <a:lnTo>
                    <a:pt x="92912" y="82470"/>
                  </a:lnTo>
                  <a:lnTo>
                    <a:pt x="92912" y="82470"/>
                  </a:lnTo>
                  <a:lnTo>
                    <a:pt x="89812" y="82144"/>
                  </a:lnTo>
                  <a:lnTo>
                    <a:pt x="86631" y="81899"/>
                  </a:lnTo>
                  <a:lnTo>
                    <a:pt x="86631" y="81899"/>
                  </a:lnTo>
                  <a:lnTo>
                    <a:pt x="83368" y="81736"/>
                  </a:lnTo>
                  <a:lnTo>
                    <a:pt x="81736" y="81736"/>
                  </a:lnTo>
                  <a:lnTo>
                    <a:pt x="80186" y="81736"/>
                  </a:lnTo>
                  <a:lnTo>
                    <a:pt x="80186" y="81736"/>
                  </a:lnTo>
                  <a:lnTo>
                    <a:pt x="78392" y="81736"/>
                  </a:lnTo>
                  <a:lnTo>
                    <a:pt x="76679" y="81981"/>
                  </a:lnTo>
                  <a:lnTo>
                    <a:pt x="76679" y="81981"/>
                  </a:lnTo>
                  <a:lnTo>
                    <a:pt x="75374" y="82225"/>
                  </a:lnTo>
                  <a:lnTo>
                    <a:pt x="74150" y="82552"/>
                  </a:lnTo>
                  <a:lnTo>
                    <a:pt x="72926" y="82959"/>
                  </a:lnTo>
                  <a:lnTo>
                    <a:pt x="71784" y="83449"/>
                  </a:lnTo>
                  <a:lnTo>
                    <a:pt x="70561" y="84101"/>
                  </a:lnTo>
                  <a:lnTo>
                    <a:pt x="69419" y="84754"/>
                  </a:lnTo>
                  <a:lnTo>
                    <a:pt x="68358" y="85570"/>
                  </a:lnTo>
                  <a:lnTo>
                    <a:pt x="67216" y="86385"/>
                  </a:lnTo>
                  <a:lnTo>
                    <a:pt x="67216" y="86385"/>
                  </a:lnTo>
                  <a:lnTo>
                    <a:pt x="65095" y="88669"/>
                  </a:lnTo>
                  <a:lnTo>
                    <a:pt x="63138" y="91035"/>
                  </a:lnTo>
                  <a:lnTo>
                    <a:pt x="63138" y="91035"/>
                  </a:lnTo>
                  <a:lnTo>
                    <a:pt x="59222" y="95766"/>
                  </a:lnTo>
                  <a:lnTo>
                    <a:pt x="59222" y="95766"/>
                  </a:lnTo>
                  <a:lnTo>
                    <a:pt x="57264" y="97969"/>
                  </a:lnTo>
                  <a:lnTo>
                    <a:pt x="55307" y="100008"/>
                  </a:lnTo>
                  <a:lnTo>
                    <a:pt x="55307" y="100008"/>
                  </a:lnTo>
                  <a:lnTo>
                    <a:pt x="54328" y="100905"/>
                  </a:lnTo>
                  <a:lnTo>
                    <a:pt x="53349" y="101721"/>
                  </a:lnTo>
                  <a:lnTo>
                    <a:pt x="52370" y="102455"/>
                  </a:lnTo>
                  <a:lnTo>
                    <a:pt x="51310" y="103189"/>
                  </a:lnTo>
                  <a:lnTo>
                    <a:pt x="51310" y="103189"/>
                  </a:lnTo>
                  <a:lnTo>
                    <a:pt x="50331" y="103760"/>
                  </a:lnTo>
                  <a:lnTo>
                    <a:pt x="49352" y="104250"/>
                  </a:lnTo>
                  <a:lnTo>
                    <a:pt x="48373" y="104658"/>
                  </a:lnTo>
                  <a:lnTo>
                    <a:pt x="47394" y="104902"/>
                  </a:lnTo>
                  <a:lnTo>
                    <a:pt x="46497" y="105066"/>
                  </a:lnTo>
                  <a:lnTo>
                    <a:pt x="45518" y="105066"/>
                  </a:lnTo>
                  <a:lnTo>
                    <a:pt x="44539" y="104984"/>
                  </a:lnTo>
                  <a:lnTo>
                    <a:pt x="43642" y="104821"/>
                  </a:lnTo>
                  <a:lnTo>
                    <a:pt x="43642" y="104821"/>
                  </a:lnTo>
                  <a:lnTo>
                    <a:pt x="42663" y="104413"/>
                  </a:lnTo>
                  <a:lnTo>
                    <a:pt x="41765" y="103924"/>
                  </a:lnTo>
                  <a:lnTo>
                    <a:pt x="40868" y="103271"/>
                  </a:lnTo>
                  <a:lnTo>
                    <a:pt x="39971" y="102374"/>
                  </a:lnTo>
                  <a:lnTo>
                    <a:pt x="39971" y="102374"/>
                  </a:lnTo>
                  <a:lnTo>
                    <a:pt x="39074" y="101395"/>
                  </a:lnTo>
                  <a:lnTo>
                    <a:pt x="38258" y="100253"/>
                  </a:lnTo>
                  <a:lnTo>
                    <a:pt x="37361" y="98866"/>
                  </a:lnTo>
                  <a:lnTo>
                    <a:pt x="36545" y="97398"/>
                  </a:lnTo>
                  <a:lnTo>
                    <a:pt x="36545" y="97398"/>
                  </a:lnTo>
                  <a:lnTo>
                    <a:pt x="35648" y="95114"/>
                  </a:lnTo>
                  <a:lnTo>
                    <a:pt x="34832" y="92748"/>
                  </a:lnTo>
                  <a:lnTo>
                    <a:pt x="34832" y="92748"/>
                  </a:lnTo>
                  <a:lnTo>
                    <a:pt x="34098" y="90219"/>
                  </a:lnTo>
                  <a:lnTo>
                    <a:pt x="33363" y="87527"/>
                  </a:lnTo>
                  <a:lnTo>
                    <a:pt x="33363" y="87527"/>
                  </a:lnTo>
                  <a:lnTo>
                    <a:pt x="32792" y="84672"/>
                  </a:lnTo>
                  <a:lnTo>
                    <a:pt x="32792" y="84672"/>
                  </a:lnTo>
                  <a:lnTo>
                    <a:pt x="32303" y="81491"/>
                  </a:lnTo>
                  <a:lnTo>
                    <a:pt x="32303" y="81491"/>
                  </a:lnTo>
                  <a:lnTo>
                    <a:pt x="31650" y="78065"/>
                  </a:lnTo>
                  <a:lnTo>
                    <a:pt x="31650" y="78065"/>
                  </a:lnTo>
                  <a:lnTo>
                    <a:pt x="30916" y="74150"/>
                  </a:lnTo>
                  <a:lnTo>
                    <a:pt x="30916" y="74150"/>
                  </a:lnTo>
                  <a:lnTo>
                    <a:pt x="30427" y="72192"/>
                  </a:lnTo>
                  <a:lnTo>
                    <a:pt x="29856" y="69989"/>
                  </a:lnTo>
                  <a:lnTo>
                    <a:pt x="29856" y="69989"/>
                  </a:lnTo>
                  <a:lnTo>
                    <a:pt x="29040" y="67705"/>
                  </a:lnTo>
                  <a:lnTo>
                    <a:pt x="28143" y="65095"/>
                  </a:lnTo>
                  <a:lnTo>
                    <a:pt x="28143" y="65095"/>
                  </a:lnTo>
                  <a:lnTo>
                    <a:pt x="27082" y="62403"/>
                  </a:lnTo>
                  <a:lnTo>
                    <a:pt x="25859" y="59630"/>
                  </a:lnTo>
                  <a:lnTo>
                    <a:pt x="25859" y="59630"/>
                  </a:lnTo>
                  <a:lnTo>
                    <a:pt x="23330" y="53920"/>
                  </a:lnTo>
                  <a:lnTo>
                    <a:pt x="23330" y="53920"/>
                  </a:lnTo>
                  <a:lnTo>
                    <a:pt x="20883" y="48454"/>
                  </a:lnTo>
                  <a:lnTo>
                    <a:pt x="20883" y="48454"/>
                  </a:lnTo>
                  <a:lnTo>
                    <a:pt x="18517" y="43152"/>
                  </a:lnTo>
                  <a:lnTo>
                    <a:pt x="18517" y="43152"/>
                  </a:lnTo>
                  <a:lnTo>
                    <a:pt x="16070" y="37768"/>
                  </a:lnTo>
                  <a:lnTo>
                    <a:pt x="16070" y="37768"/>
                  </a:lnTo>
                  <a:lnTo>
                    <a:pt x="14765" y="34995"/>
                  </a:lnTo>
                  <a:lnTo>
                    <a:pt x="14765" y="34995"/>
                  </a:lnTo>
                  <a:lnTo>
                    <a:pt x="13460" y="32140"/>
                  </a:lnTo>
                  <a:lnTo>
                    <a:pt x="13460" y="32140"/>
                  </a:lnTo>
                  <a:lnTo>
                    <a:pt x="10931" y="26674"/>
                  </a:lnTo>
                  <a:lnTo>
                    <a:pt x="10931" y="26674"/>
                  </a:lnTo>
                  <a:lnTo>
                    <a:pt x="8810" y="21617"/>
                  </a:lnTo>
                  <a:lnTo>
                    <a:pt x="8810" y="21617"/>
                  </a:lnTo>
                  <a:lnTo>
                    <a:pt x="6934" y="17212"/>
                  </a:lnTo>
                  <a:lnTo>
                    <a:pt x="6934" y="17212"/>
                  </a:lnTo>
                  <a:lnTo>
                    <a:pt x="5302" y="13378"/>
                  </a:lnTo>
                  <a:lnTo>
                    <a:pt x="5302" y="13378"/>
                  </a:lnTo>
                  <a:lnTo>
                    <a:pt x="3834" y="9952"/>
                  </a:lnTo>
                  <a:lnTo>
                    <a:pt x="2529" y="6689"/>
                  </a:lnTo>
                  <a:lnTo>
                    <a:pt x="2529" y="6689"/>
                  </a:lnTo>
                  <a:lnTo>
                    <a:pt x="1387" y="3426"/>
                  </a:lnTo>
                  <a:lnTo>
                    <a:pt x="326" y="82"/>
                  </a:lnTo>
                  <a:lnTo>
                    <a:pt x="326" y="82"/>
                  </a:lnTo>
                  <a:lnTo>
                    <a:pt x="245" y="0"/>
                  </a:lnTo>
                  <a:lnTo>
                    <a:pt x="0" y="0"/>
                  </a:lnTo>
                  <a:lnTo>
                    <a:pt x="0" y="5466"/>
                  </a:lnTo>
                  <a:lnTo>
                    <a:pt x="0" y="5466"/>
                  </a:lnTo>
                  <a:lnTo>
                    <a:pt x="1224" y="8728"/>
                  </a:lnTo>
                  <a:lnTo>
                    <a:pt x="1224" y="8728"/>
                  </a:lnTo>
                  <a:lnTo>
                    <a:pt x="2692" y="12236"/>
                  </a:lnTo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192"/>
            <p:cNvSpPr/>
            <p:nvPr/>
          </p:nvSpPr>
          <p:spPr>
            <a:xfrm>
              <a:off x="470600" y="1385100"/>
              <a:ext cx="1674300" cy="1882300"/>
            </a:xfrm>
            <a:custGeom>
              <a:rect b="b" l="l" r="r" t="t"/>
              <a:pathLst>
                <a:path extrusionOk="0" fill="none" h="75292" w="66972">
                  <a:moveTo>
                    <a:pt x="4242" y="13867"/>
                  </a:moveTo>
                  <a:lnTo>
                    <a:pt x="4242" y="13867"/>
                  </a:lnTo>
                  <a:lnTo>
                    <a:pt x="6037" y="19088"/>
                  </a:lnTo>
                  <a:lnTo>
                    <a:pt x="6037" y="19088"/>
                  </a:lnTo>
                  <a:lnTo>
                    <a:pt x="7750" y="23901"/>
                  </a:lnTo>
                  <a:lnTo>
                    <a:pt x="7994" y="24553"/>
                  </a:lnTo>
                  <a:lnTo>
                    <a:pt x="7994" y="24553"/>
                  </a:lnTo>
                  <a:lnTo>
                    <a:pt x="10034" y="29448"/>
                  </a:lnTo>
                  <a:lnTo>
                    <a:pt x="10442" y="30345"/>
                  </a:lnTo>
                  <a:lnTo>
                    <a:pt x="10442" y="30345"/>
                  </a:lnTo>
                  <a:lnTo>
                    <a:pt x="11910" y="33690"/>
                  </a:lnTo>
                  <a:lnTo>
                    <a:pt x="11910" y="33690"/>
                  </a:lnTo>
                  <a:lnTo>
                    <a:pt x="13705" y="37605"/>
                  </a:lnTo>
                  <a:lnTo>
                    <a:pt x="13705" y="37605"/>
                  </a:lnTo>
                  <a:lnTo>
                    <a:pt x="15499" y="41357"/>
                  </a:lnTo>
                  <a:lnTo>
                    <a:pt x="15499" y="41357"/>
                  </a:lnTo>
                  <a:lnTo>
                    <a:pt x="17457" y="45354"/>
                  </a:lnTo>
                  <a:lnTo>
                    <a:pt x="17457" y="45354"/>
                  </a:lnTo>
                  <a:lnTo>
                    <a:pt x="19578" y="49596"/>
                  </a:lnTo>
                  <a:lnTo>
                    <a:pt x="19578" y="49596"/>
                  </a:lnTo>
                  <a:lnTo>
                    <a:pt x="21780" y="54083"/>
                  </a:lnTo>
                  <a:lnTo>
                    <a:pt x="22596" y="55633"/>
                  </a:lnTo>
                  <a:lnTo>
                    <a:pt x="22596" y="55633"/>
                  </a:lnTo>
                  <a:lnTo>
                    <a:pt x="23983" y="58488"/>
                  </a:lnTo>
                  <a:lnTo>
                    <a:pt x="23983" y="58488"/>
                  </a:lnTo>
                  <a:lnTo>
                    <a:pt x="25125" y="60772"/>
                  </a:lnTo>
                  <a:lnTo>
                    <a:pt x="25125" y="60772"/>
                  </a:lnTo>
                  <a:lnTo>
                    <a:pt x="26267" y="63056"/>
                  </a:lnTo>
                  <a:lnTo>
                    <a:pt x="26267" y="63056"/>
                  </a:lnTo>
                  <a:lnTo>
                    <a:pt x="27409" y="65340"/>
                  </a:lnTo>
                  <a:lnTo>
                    <a:pt x="27980" y="66645"/>
                  </a:lnTo>
                  <a:lnTo>
                    <a:pt x="27980" y="66645"/>
                  </a:lnTo>
                  <a:lnTo>
                    <a:pt x="29285" y="69500"/>
                  </a:lnTo>
                  <a:lnTo>
                    <a:pt x="30427" y="71702"/>
                  </a:lnTo>
                  <a:lnTo>
                    <a:pt x="30427" y="71702"/>
                  </a:lnTo>
                  <a:lnTo>
                    <a:pt x="31080" y="72926"/>
                  </a:lnTo>
                  <a:lnTo>
                    <a:pt x="31814" y="73905"/>
                  </a:lnTo>
                  <a:lnTo>
                    <a:pt x="32222" y="74313"/>
                  </a:lnTo>
                  <a:lnTo>
                    <a:pt x="32629" y="74639"/>
                  </a:lnTo>
                  <a:lnTo>
                    <a:pt x="33037" y="74884"/>
                  </a:lnTo>
                  <a:lnTo>
                    <a:pt x="33527" y="75128"/>
                  </a:lnTo>
                  <a:lnTo>
                    <a:pt x="33527" y="75128"/>
                  </a:lnTo>
                  <a:lnTo>
                    <a:pt x="34261" y="75292"/>
                  </a:lnTo>
                  <a:lnTo>
                    <a:pt x="35077" y="75292"/>
                  </a:lnTo>
                  <a:lnTo>
                    <a:pt x="35077" y="75292"/>
                  </a:lnTo>
                  <a:lnTo>
                    <a:pt x="35566" y="75292"/>
                  </a:lnTo>
                  <a:lnTo>
                    <a:pt x="36137" y="75128"/>
                  </a:lnTo>
                  <a:lnTo>
                    <a:pt x="36708" y="74884"/>
                  </a:lnTo>
                  <a:lnTo>
                    <a:pt x="37279" y="74639"/>
                  </a:lnTo>
                  <a:lnTo>
                    <a:pt x="37279" y="74557"/>
                  </a:lnTo>
                  <a:lnTo>
                    <a:pt x="37279" y="74557"/>
                  </a:lnTo>
                  <a:lnTo>
                    <a:pt x="38584" y="73986"/>
                  </a:lnTo>
                  <a:lnTo>
                    <a:pt x="39889" y="73089"/>
                  </a:lnTo>
                  <a:lnTo>
                    <a:pt x="39889" y="73089"/>
                  </a:lnTo>
                  <a:lnTo>
                    <a:pt x="41195" y="72110"/>
                  </a:lnTo>
                  <a:lnTo>
                    <a:pt x="42581" y="70887"/>
                  </a:lnTo>
                  <a:lnTo>
                    <a:pt x="42581" y="70887"/>
                  </a:lnTo>
                  <a:lnTo>
                    <a:pt x="45355" y="68521"/>
                  </a:lnTo>
                  <a:lnTo>
                    <a:pt x="45355" y="68521"/>
                  </a:lnTo>
                  <a:lnTo>
                    <a:pt x="47394" y="66645"/>
                  </a:lnTo>
                  <a:lnTo>
                    <a:pt x="48047" y="66155"/>
                  </a:lnTo>
                  <a:lnTo>
                    <a:pt x="48047" y="66155"/>
                  </a:lnTo>
                  <a:lnTo>
                    <a:pt x="50576" y="63953"/>
                  </a:lnTo>
                  <a:lnTo>
                    <a:pt x="50576" y="63953"/>
                  </a:lnTo>
                  <a:lnTo>
                    <a:pt x="52044" y="62648"/>
                  </a:lnTo>
                  <a:lnTo>
                    <a:pt x="52044" y="62648"/>
                  </a:lnTo>
                  <a:lnTo>
                    <a:pt x="52941" y="62077"/>
                  </a:lnTo>
                  <a:lnTo>
                    <a:pt x="53838" y="61587"/>
                  </a:lnTo>
                  <a:lnTo>
                    <a:pt x="53838" y="61587"/>
                  </a:lnTo>
                  <a:lnTo>
                    <a:pt x="55307" y="61016"/>
                  </a:lnTo>
                  <a:lnTo>
                    <a:pt x="55307" y="61016"/>
                  </a:lnTo>
                  <a:lnTo>
                    <a:pt x="56612" y="60690"/>
                  </a:lnTo>
                  <a:lnTo>
                    <a:pt x="57836" y="60445"/>
                  </a:lnTo>
                  <a:lnTo>
                    <a:pt x="57836" y="60445"/>
                  </a:lnTo>
                  <a:lnTo>
                    <a:pt x="59141" y="60364"/>
                  </a:lnTo>
                  <a:lnTo>
                    <a:pt x="60446" y="60282"/>
                  </a:lnTo>
                  <a:lnTo>
                    <a:pt x="60446" y="60282"/>
                  </a:lnTo>
                  <a:lnTo>
                    <a:pt x="63056" y="60201"/>
                  </a:lnTo>
                  <a:lnTo>
                    <a:pt x="63138" y="60282"/>
                  </a:lnTo>
                  <a:lnTo>
                    <a:pt x="63138" y="60282"/>
                  </a:lnTo>
                  <a:lnTo>
                    <a:pt x="64117" y="60119"/>
                  </a:lnTo>
                  <a:lnTo>
                    <a:pt x="64932" y="59956"/>
                  </a:lnTo>
                  <a:lnTo>
                    <a:pt x="65585" y="59548"/>
                  </a:lnTo>
                  <a:lnTo>
                    <a:pt x="66156" y="59059"/>
                  </a:lnTo>
                  <a:lnTo>
                    <a:pt x="66156" y="59059"/>
                  </a:lnTo>
                  <a:lnTo>
                    <a:pt x="66564" y="58406"/>
                  </a:lnTo>
                  <a:lnTo>
                    <a:pt x="66809" y="57672"/>
                  </a:lnTo>
                  <a:lnTo>
                    <a:pt x="66972" y="56775"/>
                  </a:lnTo>
                  <a:lnTo>
                    <a:pt x="66972" y="55796"/>
                  </a:lnTo>
                  <a:lnTo>
                    <a:pt x="66972" y="55796"/>
                  </a:lnTo>
                  <a:lnTo>
                    <a:pt x="66890" y="54817"/>
                  </a:lnTo>
                  <a:lnTo>
                    <a:pt x="66564" y="53756"/>
                  </a:lnTo>
                  <a:lnTo>
                    <a:pt x="66238" y="52614"/>
                  </a:lnTo>
                  <a:lnTo>
                    <a:pt x="65748" y="51472"/>
                  </a:lnTo>
                  <a:lnTo>
                    <a:pt x="65748" y="51472"/>
                  </a:lnTo>
                  <a:lnTo>
                    <a:pt x="65096" y="50330"/>
                  </a:lnTo>
                  <a:lnTo>
                    <a:pt x="64361" y="49270"/>
                  </a:lnTo>
                  <a:lnTo>
                    <a:pt x="64361" y="49270"/>
                  </a:lnTo>
                  <a:lnTo>
                    <a:pt x="63464" y="48128"/>
                  </a:lnTo>
                  <a:lnTo>
                    <a:pt x="62485" y="47067"/>
                  </a:lnTo>
                  <a:lnTo>
                    <a:pt x="62485" y="47067"/>
                  </a:lnTo>
                  <a:lnTo>
                    <a:pt x="62077" y="46660"/>
                  </a:lnTo>
                  <a:lnTo>
                    <a:pt x="62077" y="46660"/>
                  </a:lnTo>
                  <a:lnTo>
                    <a:pt x="60201" y="44457"/>
                  </a:lnTo>
                  <a:lnTo>
                    <a:pt x="60201" y="44457"/>
                  </a:lnTo>
                  <a:lnTo>
                    <a:pt x="58080" y="42092"/>
                  </a:lnTo>
                  <a:lnTo>
                    <a:pt x="58080" y="42092"/>
                  </a:lnTo>
                  <a:lnTo>
                    <a:pt x="55388" y="39400"/>
                  </a:lnTo>
                  <a:lnTo>
                    <a:pt x="55388" y="39400"/>
                  </a:lnTo>
                  <a:lnTo>
                    <a:pt x="51554" y="35647"/>
                  </a:lnTo>
                  <a:lnTo>
                    <a:pt x="51554" y="35647"/>
                  </a:lnTo>
                  <a:lnTo>
                    <a:pt x="48699" y="32303"/>
                  </a:lnTo>
                  <a:lnTo>
                    <a:pt x="48699" y="32303"/>
                  </a:lnTo>
                  <a:lnTo>
                    <a:pt x="46823" y="29774"/>
                  </a:lnTo>
                  <a:lnTo>
                    <a:pt x="46823" y="29774"/>
                  </a:lnTo>
                  <a:lnTo>
                    <a:pt x="44458" y="26674"/>
                  </a:lnTo>
                  <a:lnTo>
                    <a:pt x="44458" y="26674"/>
                  </a:lnTo>
                  <a:lnTo>
                    <a:pt x="41684" y="22514"/>
                  </a:lnTo>
                  <a:lnTo>
                    <a:pt x="41521" y="22106"/>
                  </a:lnTo>
                  <a:lnTo>
                    <a:pt x="41521" y="22106"/>
                  </a:lnTo>
                  <a:lnTo>
                    <a:pt x="38176" y="16804"/>
                  </a:lnTo>
                  <a:lnTo>
                    <a:pt x="38176" y="16804"/>
                  </a:lnTo>
                  <a:lnTo>
                    <a:pt x="36137" y="13296"/>
                  </a:lnTo>
                  <a:lnTo>
                    <a:pt x="36137" y="13296"/>
                  </a:lnTo>
                  <a:lnTo>
                    <a:pt x="35077" y="11339"/>
                  </a:lnTo>
                  <a:lnTo>
                    <a:pt x="34098" y="9463"/>
                  </a:lnTo>
                  <a:lnTo>
                    <a:pt x="34098" y="9463"/>
                  </a:lnTo>
                  <a:lnTo>
                    <a:pt x="33201" y="7586"/>
                  </a:lnTo>
                  <a:lnTo>
                    <a:pt x="32303" y="5547"/>
                  </a:lnTo>
                  <a:lnTo>
                    <a:pt x="32303" y="5547"/>
                  </a:lnTo>
                  <a:lnTo>
                    <a:pt x="31487" y="3508"/>
                  </a:lnTo>
                  <a:lnTo>
                    <a:pt x="30753" y="1387"/>
                  </a:lnTo>
                  <a:lnTo>
                    <a:pt x="30753" y="1387"/>
                  </a:lnTo>
                  <a:lnTo>
                    <a:pt x="30264" y="0"/>
                  </a:lnTo>
                  <a:lnTo>
                    <a:pt x="28959" y="0"/>
                  </a:lnTo>
                  <a:lnTo>
                    <a:pt x="28959" y="0"/>
                  </a:lnTo>
                  <a:lnTo>
                    <a:pt x="30182" y="3426"/>
                  </a:lnTo>
                  <a:lnTo>
                    <a:pt x="30182" y="3426"/>
                  </a:lnTo>
                  <a:lnTo>
                    <a:pt x="30998" y="5547"/>
                  </a:lnTo>
                  <a:lnTo>
                    <a:pt x="31814" y="7586"/>
                  </a:lnTo>
                  <a:lnTo>
                    <a:pt x="31814" y="7586"/>
                  </a:lnTo>
                  <a:lnTo>
                    <a:pt x="32793" y="9544"/>
                  </a:lnTo>
                  <a:lnTo>
                    <a:pt x="33772" y="11583"/>
                  </a:lnTo>
                  <a:lnTo>
                    <a:pt x="33772" y="11583"/>
                  </a:lnTo>
                  <a:lnTo>
                    <a:pt x="35566" y="15009"/>
                  </a:lnTo>
                  <a:lnTo>
                    <a:pt x="35566" y="15009"/>
                  </a:lnTo>
                  <a:lnTo>
                    <a:pt x="37442" y="18191"/>
                  </a:lnTo>
                  <a:lnTo>
                    <a:pt x="40705" y="23656"/>
                  </a:lnTo>
                  <a:lnTo>
                    <a:pt x="40705" y="23656"/>
                  </a:lnTo>
                  <a:lnTo>
                    <a:pt x="43397" y="27898"/>
                  </a:lnTo>
                  <a:lnTo>
                    <a:pt x="43397" y="27898"/>
                  </a:lnTo>
                  <a:lnTo>
                    <a:pt x="45681" y="31161"/>
                  </a:lnTo>
                  <a:lnTo>
                    <a:pt x="45681" y="31161"/>
                  </a:lnTo>
                  <a:lnTo>
                    <a:pt x="47394" y="33526"/>
                  </a:lnTo>
                  <a:lnTo>
                    <a:pt x="49026" y="35484"/>
                  </a:lnTo>
                  <a:lnTo>
                    <a:pt x="49026" y="35484"/>
                  </a:lnTo>
                  <a:lnTo>
                    <a:pt x="51228" y="38095"/>
                  </a:lnTo>
                  <a:lnTo>
                    <a:pt x="51228" y="38095"/>
                  </a:lnTo>
                  <a:lnTo>
                    <a:pt x="53186" y="40297"/>
                  </a:lnTo>
                  <a:lnTo>
                    <a:pt x="53757" y="40868"/>
                  </a:lnTo>
                  <a:lnTo>
                    <a:pt x="53757" y="40868"/>
                  </a:lnTo>
                  <a:lnTo>
                    <a:pt x="55633" y="42989"/>
                  </a:lnTo>
                  <a:lnTo>
                    <a:pt x="55633" y="42989"/>
                  </a:lnTo>
                  <a:lnTo>
                    <a:pt x="57020" y="44620"/>
                  </a:lnTo>
                  <a:lnTo>
                    <a:pt x="58243" y="46252"/>
                  </a:lnTo>
                  <a:lnTo>
                    <a:pt x="58243" y="46252"/>
                  </a:lnTo>
                  <a:lnTo>
                    <a:pt x="59222" y="47720"/>
                  </a:lnTo>
                  <a:lnTo>
                    <a:pt x="59956" y="49025"/>
                  </a:lnTo>
                  <a:lnTo>
                    <a:pt x="59956" y="49025"/>
                  </a:lnTo>
                  <a:lnTo>
                    <a:pt x="60527" y="50086"/>
                  </a:lnTo>
                  <a:lnTo>
                    <a:pt x="60854" y="51065"/>
                  </a:lnTo>
                  <a:lnTo>
                    <a:pt x="60854" y="51065"/>
                  </a:lnTo>
                  <a:lnTo>
                    <a:pt x="61017" y="51880"/>
                  </a:lnTo>
                  <a:lnTo>
                    <a:pt x="61098" y="52614"/>
                  </a:lnTo>
                  <a:lnTo>
                    <a:pt x="61017" y="53349"/>
                  </a:lnTo>
                  <a:lnTo>
                    <a:pt x="60772" y="53920"/>
                  </a:lnTo>
                  <a:lnTo>
                    <a:pt x="60772" y="53920"/>
                  </a:lnTo>
                  <a:lnTo>
                    <a:pt x="60527" y="54409"/>
                  </a:lnTo>
                  <a:lnTo>
                    <a:pt x="60120" y="54898"/>
                  </a:lnTo>
                  <a:lnTo>
                    <a:pt x="59630" y="55225"/>
                  </a:lnTo>
                  <a:lnTo>
                    <a:pt x="58978" y="55633"/>
                  </a:lnTo>
                  <a:lnTo>
                    <a:pt x="58978" y="55633"/>
                  </a:lnTo>
                  <a:lnTo>
                    <a:pt x="58243" y="55877"/>
                  </a:lnTo>
                  <a:lnTo>
                    <a:pt x="58243" y="55877"/>
                  </a:lnTo>
                  <a:lnTo>
                    <a:pt x="57101" y="56285"/>
                  </a:lnTo>
                  <a:lnTo>
                    <a:pt x="55878" y="56775"/>
                  </a:lnTo>
                  <a:lnTo>
                    <a:pt x="55878" y="56775"/>
                  </a:lnTo>
                  <a:lnTo>
                    <a:pt x="54083" y="57590"/>
                  </a:lnTo>
                  <a:lnTo>
                    <a:pt x="52289" y="58569"/>
                  </a:lnTo>
                  <a:lnTo>
                    <a:pt x="52289" y="58569"/>
                  </a:lnTo>
                  <a:lnTo>
                    <a:pt x="51310" y="59140"/>
                  </a:lnTo>
                  <a:lnTo>
                    <a:pt x="50168" y="59874"/>
                  </a:lnTo>
                  <a:lnTo>
                    <a:pt x="49107" y="60772"/>
                  </a:lnTo>
                  <a:lnTo>
                    <a:pt x="47884" y="61751"/>
                  </a:lnTo>
                  <a:lnTo>
                    <a:pt x="47884" y="61751"/>
                  </a:lnTo>
                  <a:lnTo>
                    <a:pt x="45518" y="63627"/>
                  </a:lnTo>
                  <a:lnTo>
                    <a:pt x="45518" y="63627"/>
                  </a:lnTo>
                  <a:lnTo>
                    <a:pt x="43071" y="65666"/>
                  </a:lnTo>
                  <a:lnTo>
                    <a:pt x="43071" y="65666"/>
                  </a:lnTo>
                  <a:lnTo>
                    <a:pt x="41847" y="66482"/>
                  </a:lnTo>
                  <a:lnTo>
                    <a:pt x="40705" y="67297"/>
                  </a:lnTo>
                  <a:lnTo>
                    <a:pt x="39482" y="67950"/>
                  </a:lnTo>
                  <a:lnTo>
                    <a:pt x="38258" y="68439"/>
                  </a:lnTo>
                  <a:lnTo>
                    <a:pt x="38258" y="68439"/>
                  </a:lnTo>
                  <a:lnTo>
                    <a:pt x="37116" y="68766"/>
                  </a:lnTo>
                  <a:lnTo>
                    <a:pt x="35974" y="69010"/>
                  </a:lnTo>
                  <a:lnTo>
                    <a:pt x="35403" y="69010"/>
                  </a:lnTo>
                  <a:lnTo>
                    <a:pt x="34832" y="68929"/>
                  </a:lnTo>
                  <a:lnTo>
                    <a:pt x="34261" y="68847"/>
                  </a:lnTo>
                  <a:lnTo>
                    <a:pt x="33772" y="68684"/>
                  </a:lnTo>
                  <a:lnTo>
                    <a:pt x="33772" y="68684"/>
                  </a:lnTo>
                  <a:lnTo>
                    <a:pt x="32956" y="68032"/>
                  </a:lnTo>
                  <a:lnTo>
                    <a:pt x="32140" y="67216"/>
                  </a:lnTo>
                  <a:lnTo>
                    <a:pt x="31324" y="66155"/>
                  </a:lnTo>
                  <a:lnTo>
                    <a:pt x="30427" y="64850"/>
                  </a:lnTo>
                  <a:lnTo>
                    <a:pt x="30427" y="64850"/>
                  </a:lnTo>
                  <a:lnTo>
                    <a:pt x="28143" y="61261"/>
                  </a:lnTo>
                  <a:lnTo>
                    <a:pt x="28143" y="61261"/>
                  </a:lnTo>
                  <a:lnTo>
                    <a:pt x="26756" y="58896"/>
                  </a:lnTo>
                  <a:lnTo>
                    <a:pt x="25288" y="56285"/>
                  </a:lnTo>
                  <a:lnTo>
                    <a:pt x="25288" y="56285"/>
                  </a:lnTo>
                  <a:lnTo>
                    <a:pt x="23738" y="53430"/>
                  </a:lnTo>
                  <a:lnTo>
                    <a:pt x="23412" y="52941"/>
                  </a:lnTo>
                  <a:lnTo>
                    <a:pt x="23412" y="52941"/>
                  </a:lnTo>
                  <a:lnTo>
                    <a:pt x="21536" y="49433"/>
                  </a:lnTo>
                  <a:lnTo>
                    <a:pt x="21536" y="49433"/>
                  </a:lnTo>
                  <a:lnTo>
                    <a:pt x="19659" y="45925"/>
                  </a:lnTo>
                  <a:lnTo>
                    <a:pt x="19659" y="45925"/>
                  </a:lnTo>
                  <a:lnTo>
                    <a:pt x="18354" y="43560"/>
                  </a:lnTo>
                  <a:lnTo>
                    <a:pt x="17865" y="42581"/>
                  </a:lnTo>
                  <a:lnTo>
                    <a:pt x="17865" y="42581"/>
                  </a:lnTo>
                  <a:lnTo>
                    <a:pt x="16233" y="39481"/>
                  </a:lnTo>
                  <a:lnTo>
                    <a:pt x="16233" y="39481"/>
                  </a:lnTo>
                  <a:lnTo>
                    <a:pt x="14683" y="36381"/>
                  </a:lnTo>
                  <a:lnTo>
                    <a:pt x="14683" y="36381"/>
                  </a:lnTo>
                  <a:lnTo>
                    <a:pt x="13215" y="33119"/>
                  </a:lnTo>
                  <a:lnTo>
                    <a:pt x="13215" y="33119"/>
                  </a:lnTo>
                  <a:lnTo>
                    <a:pt x="11665" y="29774"/>
                  </a:lnTo>
                  <a:lnTo>
                    <a:pt x="11665" y="29774"/>
                  </a:lnTo>
                  <a:lnTo>
                    <a:pt x="9871" y="25451"/>
                  </a:lnTo>
                  <a:lnTo>
                    <a:pt x="9871" y="25451"/>
                  </a:lnTo>
                  <a:lnTo>
                    <a:pt x="8239" y="20801"/>
                  </a:lnTo>
                  <a:lnTo>
                    <a:pt x="8239" y="20801"/>
                  </a:lnTo>
                  <a:lnTo>
                    <a:pt x="5139" y="11583"/>
                  </a:lnTo>
                  <a:lnTo>
                    <a:pt x="5139" y="11583"/>
                  </a:lnTo>
                  <a:lnTo>
                    <a:pt x="2611" y="3345"/>
                  </a:lnTo>
                  <a:lnTo>
                    <a:pt x="2611" y="3345"/>
                  </a:lnTo>
                  <a:lnTo>
                    <a:pt x="163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87" y="4568"/>
                  </a:lnTo>
                  <a:lnTo>
                    <a:pt x="1387" y="4568"/>
                  </a:lnTo>
                  <a:lnTo>
                    <a:pt x="2774" y="8973"/>
                  </a:lnTo>
                  <a:lnTo>
                    <a:pt x="4242" y="13867"/>
                  </a:lnTo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192"/>
            <p:cNvSpPr/>
            <p:nvPr/>
          </p:nvSpPr>
          <p:spPr>
            <a:xfrm>
              <a:off x="348225" y="1385100"/>
              <a:ext cx="2396250" cy="2269775"/>
            </a:xfrm>
            <a:custGeom>
              <a:rect b="b" l="l" r="r" t="t"/>
              <a:pathLst>
                <a:path extrusionOk="0" fill="none" h="90791" w="95850">
                  <a:moveTo>
                    <a:pt x="1959" y="5873"/>
                  </a:moveTo>
                  <a:lnTo>
                    <a:pt x="1959" y="5873"/>
                  </a:lnTo>
                  <a:lnTo>
                    <a:pt x="4324" y="11747"/>
                  </a:lnTo>
                  <a:lnTo>
                    <a:pt x="4324" y="11747"/>
                  </a:lnTo>
                  <a:lnTo>
                    <a:pt x="7261" y="19333"/>
                  </a:lnTo>
                  <a:lnTo>
                    <a:pt x="7261" y="19333"/>
                  </a:lnTo>
                  <a:lnTo>
                    <a:pt x="9056" y="23819"/>
                  </a:lnTo>
                  <a:lnTo>
                    <a:pt x="9056" y="23819"/>
                  </a:lnTo>
                  <a:lnTo>
                    <a:pt x="11095" y="28551"/>
                  </a:lnTo>
                  <a:lnTo>
                    <a:pt x="11095" y="28551"/>
                  </a:lnTo>
                  <a:lnTo>
                    <a:pt x="13297" y="33526"/>
                  </a:lnTo>
                  <a:lnTo>
                    <a:pt x="13297" y="33526"/>
                  </a:lnTo>
                  <a:lnTo>
                    <a:pt x="15337" y="38095"/>
                  </a:lnTo>
                  <a:lnTo>
                    <a:pt x="15337" y="38095"/>
                  </a:lnTo>
                  <a:lnTo>
                    <a:pt x="17294" y="42336"/>
                  </a:lnTo>
                  <a:lnTo>
                    <a:pt x="17294" y="42336"/>
                  </a:lnTo>
                  <a:lnTo>
                    <a:pt x="19171" y="46578"/>
                  </a:lnTo>
                  <a:lnTo>
                    <a:pt x="21291" y="51146"/>
                  </a:lnTo>
                  <a:lnTo>
                    <a:pt x="21291" y="51146"/>
                  </a:lnTo>
                  <a:lnTo>
                    <a:pt x="23576" y="55959"/>
                  </a:lnTo>
                  <a:lnTo>
                    <a:pt x="23576" y="55959"/>
                  </a:lnTo>
                  <a:lnTo>
                    <a:pt x="25778" y="60935"/>
                  </a:lnTo>
                  <a:lnTo>
                    <a:pt x="25778" y="60935"/>
                  </a:lnTo>
                  <a:lnTo>
                    <a:pt x="27736" y="65584"/>
                  </a:lnTo>
                  <a:lnTo>
                    <a:pt x="27736" y="65584"/>
                  </a:lnTo>
                  <a:lnTo>
                    <a:pt x="29041" y="69092"/>
                  </a:lnTo>
                  <a:lnTo>
                    <a:pt x="29041" y="69092"/>
                  </a:lnTo>
                  <a:lnTo>
                    <a:pt x="30020" y="72029"/>
                  </a:lnTo>
                  <a:lnTo>
                    <a:pt x="30020" y="72029"/>
                  </a:lnTo>
                  <a:lnTo>
                    <a:pt x="31325" y="76923"/>
                  </a:lnTo>
                  <a:lnTo>
                    <a:pt x="31325" y="76923"/>
                  </a:lnTo>
                  <a:lnTo>
                    <a:pt x="32385" y="81083"/>
                  </a:lnTo>
                  <a:lnTo>
                    <a:pt x="32385" y="81083"/>
                  </a:lnTo>
                  <a:lnTo>
                    <a:pt x="33527" y="84591"/>
                  </a:lnTo>
                  <a:lnTo>
                    <a:pt x="33527" y="84591"/>
                  </a:lnTo>
                  <a:lnTo>
                    <a:pt x="33854" y="85407"/>
                  </a:lnTo>
                  <a:lnTo>
                    <a:pt x="34262" y="86222"/>
                  </a:lnTo>
                  <a:lnTo>
                    <a:pt x="34751" y="86875"/>
                  </a:lnTo>
                  <a:lnTo>
                    <a:pt x="35240" y="87527"/>
                  </a:lnTo>
                  <a:lnTo>
                    <a:pt x="35240" y="87527"/>
                  </a:lnTo>
                  <a:lnTo>
                    <a:pt x="36301" y="88588"/>
                  </a:lnTo>
                  <a:lnTo>
                    <a:pt x="37361" y="89485"/>
                  </a:lnTo>
                  <a:lnTo>
                    <a:pt x="37361" y="89485"/>
                  </a:lnTo>
                  <a:lnTo>
                    <a:pt x="38422" y="90138"/>
                  </a:lnTo>
                  <a:lnTo>
                    <a:pt x="39564" y="90709"/>
                  </a:lnTo>
                  <a:lnTo>
                    <a:pt x="39564" y="90709"/>
                  </a:lnTo>
                  <a:lnTo>
                    <a:pt x="40135" y="90790"/>
                  </a:lnTo>
                  <a:lnTo>
                    <a:pt x="40706" y="90709"/>
                  </a:lnTo>
                  <a:lnTo>
                    <a:pt x="40706" y="90709"/>
                  </a:lnTo>
                  <a:lnTo>
                    <a:pt x="41277" y="90709"/>
                  </a:lnTo>
                  <a:lnTo>
                    <a:pt x="41848" y="90546"/>
                  </a:lnTo>
                  <a:lnTo>
                    <a:pt x="42337" y="90382"/>
                  </a:lnTo>
                  <a:lnTo>
                    <a:pt x="42908" y="90219"/>
                  </a:lnTo>
                  <a:lnTo>
                    <a:pt x="43479" y="89893"/>
                  </a:lnTo>
                  <a:lnTo>
                    <a:pt x="43969" y="89567"/>
                  </a:lnTo>
                  <a:lnTo>
                    <a:pt x="45029" y="88751"/>
                  </a:lnTo>
                  <a:lnTo>
                    <a:pt x="45029" y="88751"/>
                  </a:lnTo>
                  <a:lnTo>
                    <a:pt x="46253" y="87446"/>
                  </a:lnTo>
                  <a:lnTo>
                    <a:pt x="47640" y="85814"/>
                  </a:lnTo>
                  <a:lnTo>
                    <a:pt x="47640" y="85814"/>
                  </a:lnTo>
                  <a:lnTo>
                    <a:pt x="48945" y="84101"/>
                  </a:lnTo>
                  <a:lnTo>
                    <a:pt x="50168" y="82307"/>
                  </a:lnTo>
                  <a:lnTo>
                    <a:pt x="50168" y="82307"/>
                  </a:lnTo>
                  <a:lnTo>
                    <a:pt x="51555" y="80431"/>
                  </a:lnTo>
                  <a:lnTo>
                    <a:pt x="52942" y="78718"/>
                  </a:lnTo>
                  <a:lnTo>
                    <a:pt x="52942" y="78718"/>
                  </a:lnTo>
                  <a:lnTo>
                    <a:pt x="54410" y="77005"/>
                  </a:lnTo>
                  <a:lnTo>
                    <a:pt x="55878" y="75373"/>
                  </a:lnTo>
                  <a:lnTo>
                    <a:pt x="55878" y="75373"/>
                  </a:lnTo>
                  <a:lnTo>
                    <a:pt x="57510" y="73986"/>
                  </a:lnTo>
                  <a:lnTo>
                    <a:pt x="59060" y="72763"/>
                  </a:lnTo>
                  <a:lnTo>
                    <a:pt x="59060" y="72763"/>
                  </a:lnTo>
                  <a:lnTo>
                    <a:pt x="59875" y="72192"/>
                  </a:lnTo>
                  <a:lnTo>
                    <a:pt x="60691" y="71702"/>
                  </a:lnTo>
                  <a:lnTo>
                    <a:pt x="61507" y="71213"/>
                  </a:lnTo>
                  <a:lnTo>
                    <a:pt x="62323" y="70887"/>
                  </a:lnTo>
                  <a:lnTo>
                    <a:pt x="62323" y="70887"/>
                  </a:lnTo>
                  <a:lnTo>
                    <a:pt x="63220" y="70479"/>
                  </a:lnTo>
                  <a:lnTo>
                    <a:pt x="64117" y="70234"/>
                  </a:lnTo>
                  <a:lnTo>
                    <a:pt x="65015" y="70071"/>
                  </a:lnTo>
                  <a:lnTo>
                    <a:pt x="65912" y="69908"/>
                  </a:lnTo>
                  <a:lnTo>
                    <a:pt x="65912" y="69908"/>
                  </a:lnTo>
                  <a:lnTo>
                    <a:pt x="66891" y="69826"/>
                  </a:lnTo>
                  <a:lnTo>
                    <a:pt x="67870" y="69826"/>
                  </a:lnTo>
                  <a:lnTo>
                    <a:pt x="68849" y="69908"/>
                  </a:lnTo>
                  <a:lnTo>
                    <a:pt x="69991" y="69989"/>
                  </a:lnTo>
                  <a:lnTo>
                    <a:pt x="69991" y="69989"/>
                  </a:lnTo>
                  <a:lnTo>
                    <a:pt x="74151" y="70805"/>
                  </a:lnTo>
                  <a:lnTo>
                    <a:pt x="74151" y="70805"/>
                  </a:lnTo>
                  <a:lnTo>
                    <a:pt x="78229" y="71621"/>
                  </a:lnTo>
                  <a:lnTo>
                    <a:pt x="78229" y="71621"/>
                  </a:lnTo>
                  <a:lnTo>
                    <a:pt x="82145" y="72437"/>
                  </a:lnTo>
                  <a:lnTo>
                    <a:pt x="82145" y="72437"/>
                  </a:lnTo>
                  <a:lnTo>
                    <a:pt x="85653" y="73008"/>
                  </a:lnTo>
                  <a:lnTo>
                    <a:pt x="85653" y="73008"/>
                  </a:lnTo>
                  <a:lnTo>
                    <a:pt x="86958" y="73008"/>
                  </a:lnTo>
                  <a:lnTo>
                    <a:pt x="88181" y="72926"/>
                  </a:lnTo>
                  <a:lnTo>
                    <a:pt x="89242" y="72844"/>
                  </a:lnTo>
                  <a:lnTo>
                    <a:pt x="90302" y="72681"/>
                  </a:lnTo>
                  <a:lnTo>
                    <a:pt x="91281" y="72518"/>
                  </a:lnTo>
                  <a:lnTo>
                    <a:pt x="92097" y="72273"/>
                  </a:lnTo>
                  <a:lnTo>
                    <a:pt x="92831" y="72029"/>
                  </a:lnTo>
                  <a:lnTo>
                    <a:pt x="93565" y="71621"/>
                  </a:lnTo>
                  <a:lnTo>
                    <a:pt x="93565" y="71621"/>
                  </a:lnTo>
                  <a:lnTo>
                    <a:pt x="94218" y="71213"/>
                  </a:lnTo>
                  <a:lnTo>
                    <a:pt x="94789" y="70724"/>
                  </a:lnTo>
                  <a:lnTo>
                    <a:pt x="95197" y="70153"/>
                  </a:lnTo>
                  <a:lnTo>
                    <a:pt x="95523" y="69500"/>
                  </a:lnTo>
                  <a:lnTo>
                    <a:pt x="95523" y="69500"/>
                  </a:lnTo>
                  <a:lnTo>
                    <a:pt x="95686" y="69092"/>
                  </a:lnTo>
                  <a:lnTo>
                    <a:pt x="95768" y="68603"/>
                  </a:lnTo>
                  <a:lnTo>
                    <a:pt x="95849" y="68195"/>
                  </a:lnTo>
                  <a:lnTo>
                    <a:pt x="95768" y="67787"/>
                  </a:lnTo>
                  <a:lnTo>
                    <a:pt x="95768" y="67297"/>
                  </a:lnTo>
                  <a:lnTo>
                    <a:pt x="95604" y="66890"/>
                  </a:lnTo>
                  <a:lnTo>
                    <a:pt x="95441" y="66482"/>
                  </a:lnTo>
                  <a:lnTo>
                    <a:pt x="95197" y="66155"/>
                  </a:lnTo>
                  <a:lnTo>
                    <a:pt x="95197" y="66155"/>
                  </a:lnTo>
                  <a:lnTo>
                    <a:pt x="93810" y="64198"/>
                  </a:lnTo>
                  <a:lnTo>
                    <a:pt x="93810" y="64198"/>
                  </a:lnTo>
                  <a:lnTo>
                    <a:pt x="91852" y="61914"/>
                  </a:lnTo>
                  <a:lnTo>
                    <a:pt x="91852" y="61914"/>
                  </a:lnTo>
                  <a:lnTo>
                    <a:pt x="89242" y="58896"/>
                  </a:lnTo>
                  <a:lnTo>
                    <a:pt x="89242" y="58896"/>
                  </a:lnTo>
                  <a:lnTo>
                    <a:pt x="87529" y="57101"/>
                  </a:lnTo>
                  <a:lnTo>
                    <a:pt x="87529" y="57101"/>
                  </a:lnTo>
                  <a:lnTo>
                    <a:pt x="85489" y="55062"/>
                  </a:lnTo>
                  <a:lnTo>
                    <a:pt x="85489" y="55062"/>
                  </a:lnTo>
                  <a:lnTo>
                    <a:pt x="82716" y="52288"/>
                  </a:lnTo>
                  <a:lnTo>
                    <a:pt x="82716" y="52288"/>
                  </a:lnTo>
                  <a:lnTo>
                    <a:pt x="81248" y="50738"/>
                  </a:lnTo>
                  <a:lnTo>
                    <a:pt x="81248" y="50738"/>
                  </a:lnTo>
                  <a:lnTo>
                    <a:pt x="79616" y="49188"/>
                  </a:lnTo>
                  <a:lnTo>
                    <a:pt x="79616" y="49188"/>
                  </a:lnTo>
                  <a:lnTo>
                    <a:pt x="77903" y="47638"/>
                  </a:lnTo>
                  <a:lnTo>
                    <a:pt x="77903" y="47638"/>
                  </a:lnTo>
                  <a:lnTo>
                    <a:pt x="76108" y="46170"/>
                  </a:lnTo>
                  <a:lnTo>
                    <a:pt x="76108" y="46170"/>
                  </a:lnTo>
                  <a:lnTo>
                    <a:pt x="72601" y="43478"/>
                  </a:lnTo>
                  <a:lnTo>
                    <a:pt x="72601" y="43478"/>
                  </a:lnTo>
                  <a:lnTo>
                    <a:pt x="69420" y="40868"/>
                  </a:lnTo>
                  <a:lnTo>
                    <a:pt x="69420" y="40868"/>
                  </a:lnTo>
                  <a:lnTo>
                    <a:pt x="66157" y="38095"/>
                  </a:lnTo>
                  <a:lnTo>
                    <a:pt x="66157" y="38095"/>
                  </a:lnTo>
                  <a:lnTo>
                    <a:pt x="64117" y="36218"/>
                  </a:lnTo>
                  <a:lnTo>
                    <a:pt x="64117" y="36218"/>
                  </a:lnTo>
                  <a:lnTo>
                    <a:pt x="61833" y="33934"/>
                  </a:lnTo>
                  <a:lnTo>
                    <a:pt x="61833" y="33934"/>
                  </a:lnTo>
                  <a:lnTo>
                    <a:pt x="59223" y="31324"/>
                  </a:lnTo>
                  <a:lnTo>
                    <a:pt x="59223" y="31324"/>
                  </a:lnTo>
                  <a:lnTo>
                    <a:pt x="56205" y="28143"/>
                  </a:lnTo>
                  <a:lnTo>
                    <a:pt x="56205" y="28143"/>
                  </a:lnTo>
                  <a:lnTo>
                    <a:pt x="54247" y="25777"/>
                  </a:lnTo>
                  <a:lnTo>
                    <a:pt x="54247" y="25777"/>
                  </a:lnTo>
                  <a:lnTo>
                    <a:pt x="52126" y="23167"/>
                  </a:lnTo>
                  <a:lnTo>
                    <a:pt x="52126" y="23167"/>
                  </a:lnTo>
                  <a:lnTo>
                    <a:pt x="49760" y="20230"/>
                  </a:lnTo>
                  <a:lnTo>
                    <a:pt x="49760" y="20230"/>
                  </a:lnTo>
                  <a:lnTo>
                    <a:pt x="47232" y="16886"/>
                  </a:lnTo>
                  <a:lnTo>
                    <a:pt x="47232" y="16886"/>
                  </a:lnTo>
                  <a:lnTo>
                    <a:pt x="44540" y="13296"/>
                  </a:lnTo>
                  <a:lnTo>
                    <a:pt x="44540" y="13296"/>
                  </a:lnTo>
                  <a:lnTo>
                    <a:pt x="43235" y="11339"/>
                  </a:lnTo>
                  <a:lnTo>
                    <a:pt x="42011" y="9381"/>
                  </a:lnTo>
                  <a:lnTo>
                    <a:pt x="42011" y="9381"/>
                  </a:lnTo>
                  <a:lnTo>
                    <a:pt x="40787" y="7260"/>
                  </a:lnTo>
                  <a:lnTo>
                    <a:pt x="39727" y="5139"/>
                  </a:lnTo>
                  <a:lnTo>
                    <a:pt x="39727" y="5139"/>
                  </a:lnTo>
                  <a:lnTo>
                    <a:pt x="38667" y="2855"/>
                  </a:lnTo>
                  <a:lnTo>
                    <a:pt x="37688" y="490"/>
                  </a:lnTo>
                  <a:lnTo>
                    <a:pt x="37688" y="490"/>
                  </a:lnTo>
                  <a:lnTo>
                    <a:pt x="37524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627" y="1550"/>
                  </a:lnTo>
                  <a:lnTo>
                    <a:pt x="37198" y="3100"/>
                  </a:lnTo>
                  <a:lnTo>
                    <a:pt x="37198" y="3100"/>
                  </a:lnTo>
                  <a:lnTo>
                    <a:pt x="38422" y="6118"/>
                  </a:lnTo>
                  <a:lnTo>
                    <a:pt x="38422" y="6118"/>
                  </a:lnTo>
                  <a:lnTo>
                    <a:pt x="39727" y="9055"/>
                  </a:lnTo>
                  <a:lnTo>
                    <a:pt x="39727" y="9055"/>
                  </a:lnTo>
                  <a:lnTo>
                    <a:pt x="40461" y="10441"/>
                  </a:lnTo>
                  <a:lnTo>
                    <a:pt x="41195" y="11747"/>
                  </a:lnTo>
                  <a:lnTo>
                    <a:pt x="41195" y="11747"/>
                  </a:lnTo>
                  <a:lnTo>
                    <a:pt x="42582" y="14031"/>
                  </a:lnTo>
                  <a:lnTo>
                    <a:pt x="44213" y="16478"/>
                  </a:lnTo>
                  <a:lnTo>
                    <a:pt x="44213" y="16478"/>
                  </a:lnTo>
                  <a:lnTo>
                    <a:pt x="45600" y="18517"/>
                  </a:lnTo>
                  <a:lnTo>
                    <a:pt x="47069" y="20475"/>
                  </a:lnTo>
                  <a:lnTo>
                    <a:pt x="47069" y="20475"/>
                  </a:lnTo>
                  <a:lnTo>
                    <a:pt x="49353" y="23493"/>
                  </a:lnTo>
                  <a:lnTo>
                    <a:pt x="49516" y="23656"/>
                  </a:lnTo>
                  <a:lnTo>
                    <a:pt x="49516" y="23656"/>
                  </a:lnTo>
                  <a:lnTo>
                    <a:pt x="51555" y="26185"/>
                  </a:lnTo>
                  <a:lnTo>
                    <a:pt x="51555" y="26185"/>
                  </a:lnTo>
                  <a:lnTo>
                    <a:pt x="53431" y="28387"/>
                  </a:lnTo>
                  <a:lnTo>
                    <a:pt x="55226" y="30427"/>
                  </a:lnTo>
                  <a:lnTo>
                    <a:pt x="55226" y="30427"/>
                  </a:lnTo>
                  <a:lnTo>
                    <a:pt x="58081" y="33445"/>
                  </a:lnTo>
                  <a:lnTo>
                    <a:pt x="58081" y="33445"/>
                  </a:lnTo>
                  <a:lnTo>
                    <a:pt x="60365" y="35647"/>
                  </a:lnTo>
                  <a:lnTo>
                    <a:pt x="60365" y="35647"/>
                  </a:lnTo>
                  <a:lnTo>
                    <a:pt x="64036" y="39237"/>
                  </a:lnTo>
                  <a:lnTo>
                    <a:pt x="64036" y="39237"/>
                  </a:lnTo>
                  <a:lnTo>
                    <a:pt x="66075" y="41194"/>
                  </a:lnTo>
                  <a:lnTo>
                    <a:pt x="66972" y="42010"/>
                  </a:lnTo>
                  <a:lnTo>
                    <a:pt x="66972" y="42010"/>
                  </a:lnTo>
                  <a:lnTo>
                    <a:pt x="69501" y="44376"/>
                  </a:lnTo>
                  <a:lnTo>
                    <a:pt x="69991" y="44783"/>
                  </a:lnTo>
                  <a:lnTo>
                    <a:pt x="69991" y="44783"/>
                  </a:lnTo>
                  <a:lnTo>
                    <a:pt x="72111" y="46496"/>
                  </a:lnTo>
                  <a:lnTo>
                    <a:pt x="72111" y="46496"/>
                  </a:lnTo>
                  <a:lnTo>
                    <a:pt x="74640" y="48699"/>
                  </a:lnTo>
                  <a:lnTo>
                    <a:pt x="74640" y="48699"/>
                  </a:lnTo>
                  <a:lnTo>
                    <a:pt x="77087" y="50983"/>
                  </a:lnTo>
                  <a:lnTo>
                    <a:pt x="77087" y="50983"/>
                  </a:lnTo>
                  <a:lnTo>
                    <a:pt x="79208" y="53185"/>
                  </a:lnTo>
                  <a:lnTo>
                    <a:pt x="79208" y="53185"/>
                  </a:lnTo>
                  <a:lnTo>
                    <a:pt x="81166" y="55225"/>
                  </a:lnTo>
                  <a:lnTo>
                    <a:pt x="81166" y="55225"/>
                  </a:lnTo>
                  <a:lnTo>
                    <a:pt x="82797" y="57101"/>
                  </a:lnTo>
                  <a:lnTo>
                    <a:pt x="82797" y="57101"/>
                  </a:lnTo>
                  <a:lnTo>
                    <a:pt x="84103" y="58651"/>
                  </a:lnTo>
                  <a:lnTo>
                    <a:pt x="85082" y="60038"/>
                  </a:lnTo>
                  <a:lnTo>
                    <a:pt x="85082" y="60038"/>
                  </a:lnTo>
                  <a:lnTo>
                    <a:pt x="85816" y="61261"/>
                  </a:lnTo>
                  <a:lnTo>
                    <a:pt x="86387" y="62322"/>
                  </a:lnTo>
                  <a:lnTo>
                    <a:pt x="86387" y="62322"/>
                  </a:lnTo>
                  <a:lnTo>
                    <a:pt x="86713" y="63300"/>
                  </a:lnTo>
                  <a:lnTo>
                    <a:pt x="86958" y="64116"/>
                  </a:lnTo>
                  <a:lnTo>
                    <a:pt x="86958" y="64116"/>
                  </a:lnTo>
                  <a:lnTo>
                    <a:pt x="87039" y="64850"/>
                  </a:lnTo>
                  <a:lnTo>
                    <a:pt x="86958" y="65421"/>
                  </a:lnTo>
                  <a:lnTo>
                    <a:pt x="86795" y="65992"/>
                  </a:lnTo>
                  <a:lnTo>
                    <a:pt x="86550" y="66482"/>
                  </a:lnTo>
                  <a:lnTo>
                    <a:pt x="86550" y="66482"/>
                  </a:lnTo>
                  <a:lnTo>
                    <a:pt x="86142" y="66890"/>
                  </a:lnTo>
                  <a:lnTo>
                    <a:pt x="85653" y="67216"/>
                  </a:lnTo>
                  <a:lnTo>
                    <a:pt x="85000" y="67461"/>
                  </a:lnTo>
                  <a:lnTo>
                    <a:pt x="84266" y="67705"/>
                  </a:lnTo>
                  <a:lnTo>
                    <a:pt x="84266" y="67705"/>
                  </a:lnTo>
                  <a:lnTo>
                    <a:pt x="83450" y="67787"/>
                  </a:lnTo>
                  <a:lnTo>
                    <a:pt x="82553" y="67868"/>
                  </a:lnTo>
                  <a:lnTo>
                    <a:pt x="81492" y="67868"/>
                  </a:lnTo>
                  <a:lnTo>
                    <a:pt x="80350" y="67787"/>
                  </a:lnTo>
                  <a:lnTo>
                    <a:pt x="79616" y="67624"/>
                  </a:lnTo>
                  <a:lnTo>
                    <a:pt x="79616" y="67624"/>
                  </a:lnTo>
                  <a:lnTo>
                    <a:pt x="77169" y="67216"/>
                  </a:lnTo>
                  <a:lnTo>
                    <a:pt x="77169" y="67216"/>
                  </a:lnTo>
                  <a:lnTo>
                    <a:pt x="73743" y="66645"/>
                  </a:lnTo>
                  <a:lnTo>
                    <a:pt x="73743" y="66645"/>
                  </a:lnTo>
                  <a:lnTo>
                    <a:pt x="70154" y="66074"/>
                  </a:lnTo>
                  <a:lnTo>
                    <a:pt x="70154" y="66074"/>
                  </a:lnTo>
                  <a:lnTo>
                    <a:pt x="68359" y="65829"/>
                  </a:lnTo>
                  <a:lnTo>
                    <a:pt x="66646" y="65748"/>
                  </a:lnTo>
                  <a:lnTo>
                    <a:pt x="66646" y="65748"/>
                  </a:lnTo>
                  <a:lnTo>
                    <a:pt x="65015" y="65829"/>
                  </a:lnTo>
                  <a:lnTo>
                    <a:pt x="63465" y="65992"/>
                  </a:lnTo>
                  <a:lnTo>
                    <a:pt x="63465" y="65992"/>
                  </a:lnTo>
                  <a:lnTo>
                    <a:pt x="61915" y="66400"/>
                  </a:lnTo>
                  <a:lnTo>
                    <a:pt x="60446" y="66971"/>
                  </a:lnTo>
                  <a:lnTo>
                    <a:pt x="60446" y="66971"/>
                  </a:lnTo>
                  <a:lnTo>
                    <a:pt x="59141" y="67705"/>
                  </a:lnTo>
                  <a:lnTo>
                    <a:pt x="57673" y="68603"/>
                  </a:lnTo>
                  <a:lnTo>
                    <a:pt x="57673" y="68603"/>
                  </a:lnTo>
                  <a:lnTo>
                    <a:pt x="56368" y="69582"/>
                  </a:lnTo>
                  <a:lnTo>
                    <a:pt x="54981" y="70724"/>
                  </a:lnTo>
                  <a:lnTo>
                    <a:pt x="54981" y="70724"/>
                  </a:lnTo>
                  <a:lnTo>
                    <a:pt x="52208" y="73334"/>
                  </a:lnTo>
                  <a:lnTo>
                    <a:pt x="52208" y="73334"/>
                  </a:lnTo>
                  <a:lnTo>
                    <a:pt x="49516" y="75944"/>
                  </a:lnTo>
                  <a:lnTo>
                    <a:pt x="49516" y="75944"/>
                  </a:lnTo>
                  <a:lnTo>
                    <a:pt x="47069" y="78636"/>
                  </a:lnTo>
                  <a:lnTo>
                    <a:pt x="47069" y="78636"/>
                  </a:lnTo>
                  <a:lnTo>
                    <a:pt x="45274" y="80512"/>
                  </a:lnTo>
                  <a:lnTo>
                    <a:pt x="44621" y="81165"/>
                  </a:lnTo>
                  <a:lnTo>
                    <a:pt x="44621" y="81165"/>
                  </a:lnTo>
                  <a:lnTo>
                    <a:pt x="44050" y="81736"/>
                  </a:lnTo>
                  <a:lnTo>
                    <a:pt x="43479" y="82225"/>
                  </a:lnTo>
                  <a:lnTo>
                    <a:pt x="42908" y="82633"/>
                  </a:lnTo>
                  <a:lnTo>
                    <a:pt x="42419" y="83041"/>
                  </a:lnTo>
                  <a:lnTo>
                    <a:pt x="41848" y="83286"/>
                  </a:lnTo>
                  <a:lnTo>
                    <a:pt x="41277" y="83530"/>
                  </a:lnTo>
                  <a:lnTo>
                    <a:pt x="40706" y="83612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39238" y="83694"/>
                  </a:lnTo>
                  <a:lnTo>
                    <a:pt x="39238" y="83694"/>
                  </a:lnTo>
                  <a:lnTo>
                    <a:pt x="38503" y="83612"/>
                  </a:lnTo>
                  <a:lnTo>
                    <a:pt x="37769" y="83286"/>
                  </a:lnTo>
                  <a:lnTo>
                    <a:pt x="37117" y="82878"/>
                  </a:lnTo>
                  <a:lnTo>
                    <a:pt x="36464" y="82307"/>
                  </a:lnTo>
                  <a:lnTo>
                    <a:pt x="36464" y="82307"/>
                  </a:lnTo>
                  <a:lnTo>
                    <a:pt x="35893" y="81654"/>
                  </a:lnTo>
                  <a:lnTo>
                    <a:pt x="35322" y="80839"/>
                  </a:lnTo>
                  <a:lnTo>
                    <a:pt x="34833" y="79941"/>
                  </a:lnTo>
                  <a:lnTo>
                    <a:pt x="34343" y="78881"/>
                  </a:lnTo>
                  <a:lnTo>
                    <a:pt x="34343" y="78881"/>
                  </a:lnTo>
                  <a:lnTo>
                    <a:pt x="33527" y="76597"/>
                  </a:lnTo>
                  <a:lnTo>
                    <a:pt x="32630" y="73905"/>
                  </a:lnTo>
                  <a:lnTo>
                    <a:pt x="32630" y="73905"/>
                  </a:lnTo>
                  <a:lnTo>
                    <a:pt x="31978" y="71947"/>
                  </a:lnTo>
                  <a:lnTo>
                    <a:pt x="31570" y="70724"/>
                  </a:lnTo>
                  <a:lnTo>
                    <a:pt x="31570" y="70724"/>
                  </a:lnTo>
                  <a:lnTo>
                    <a:pt x="30101" y="66808"/>
                  </a:lnTo>
                  <a:lnTo>
                    <a:pt x="30020" y="66563"/>
                  </a:lnTo>
                  <a:lnTo>
                    <a:pt x="30020" y="66563"/>
                  </a:lnTo>
                  <a:lnTo>
                    <a:pt x="28551" y="63056"/>
                  </a:lnTo>
                  <a:lnTo>
                    <a:pt x="28551" y="63056"/>
                  </a:lnTo>
                  <a:lnTo>
                    <a:pt x="26757" y="58896"/>
                  </a:lnTo>
                  <a:lnTo>
                    <a:pt x="26757" y="58896"/>
                  </a:lnTo>
                  <a:lnTo>
                    <a:pt x="24718" y="54654"/>
                  </a:lnTo>
                  <a:lnTo>
                    <a:pt x="24718" y="54654"/>
                  </a:lnTo>
                  <a:lnTo>
                    <a:pt x="22760" y="50494"/>
                  </a:lnTo>
                  <a:lnTo>
                    <a:pt x="22760" y="50494"/>
                  </a:lnTo>
                  <a:lnTo>
                    <a:pt x="20884" y="46578"/>
                  </a:lnTo>
                  <a:lnTo>
                    <a:pt x="19171" y="42907"/>
                  </a:lnTo>
                  <a:lnTo>
                    <a:pt x="19171" y="42907"/>
                  </a:lnTo>
                  <a:lnTo>
                    <a:pt x="17539" y="39400"/>
                  </a:lnTo>
                  <a:lnTo>
                    <a:pt x="17539" y="39400"/>
                  </a:lnTo>
                  <a:lnTo>
                    <a:pt x="15908" y="35810"/>
                  </a:lnTo>
                  <a:lnTo>
                    <a:pt x="15908" y="35810"/>
                  </a:lnTo>
                  <a:lnTo>
                    <a:pt x="14113" y="31813"/>
                  </a:lnTo>
                  <a:lnTo>
                    <a:pt x="14113" y="31813"/>
                  </a:lnTo>
                  <a:lnTo>
                    <a:pt x="12237" y="27490"/>
                  </a:lnTo>
                  <a:lnTo>
                    <a:pt x="12237" y="27490"/>
                  </a:lnTo>
                  <a:lnTo>
                    <a:pt x="8892" y="19251"/>
                  </a:lnTo>
                  <a:lnTo>
                    <a:pt x="8892" y="19251"/>
                  </a:lnTo>
                  <a:lnTo>
                    <a:pt x="6200" y="12154"/>
                  </a:lnTo>
                  <a:lnTo>
                    <a:pt x="6200" y="12154"/>
                  </a:lnTo>
                  <a:lnTo>
                    <a:pt x="3753" y="5873"/>
                  </a:lnTo>
                  <a:lnTo>
                    <a:pt x="3753" y="5873"/>
                  </a:lnTo>
                  <a:lnTo>
                    <a:pt x="2774" y="3181"/>
                  </a:lnTo>
                  <a:lnTo>
                    <a:pt x="1796" y="163"/>
                  </a:lnTo>
                  <a:lnTo>
                    <a:pt x="1796" y="163"/>
                  </a:lnTo>
                  <a:lnTo>
                    <a:pt x="171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17" y="2610"/>
                  </a:lnTo>
                  <a:lnTo>
                    <a:pt x="1714" y="5058"/>
                  </a:lnTo>
                  <a:lnTo>
                    <a:pt x="1959" y="5873"/>
                  </a:lnTo>
                  <a:close/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192"/>
            <p:cNvSpPr/>
            <p:nvPr/>
          </p:nvSpPr>
          <p:spPr>
            <a:xfrm>
              <a:off x="274825" y="1385100"/>
              <a:ext cx="2791850" cy="2561400"/>
            </a:xfrm>
            <a:custGeom>
              <a:rect b="b" l="l" r="r" t="t"/>
              <a:pathLst>
                <a:path extrusionOk="0" fill="none" h="102456" w="111674">
                  <a:moveTo>
                    <a:pt x="2203" y="6444"/>
                  </a:moveTo>
                  <a:lnTo>
                    <a:pt x="2203" y="6444"/>
                  </a:lnTo>
                  <a:lnTo>
                    <a:pt x="3753" y="10360"/>
                  </a:lnTo>
                  <a:lnTo>
                    <a:pt x="3753" y="10360"/>
                  </a:lnTo>
                  <a:lnTo>
                    <a:pt x="5466" y="14438"/>
                  </a:lnTo>
                  <a:lnTo>
                    <a:pt x="5466" y="14438"/>
                  </a:lnTo>
                  <a:lnTo>
                    <a:pt x="7668" y="19659"/>
                  </a:lnTo>
                  <a:lnTo>
                    <a:pt x="7668" y="19659"/>
                  </a:lnTo>
                  <a:lnTo>
                    <a:pt x="8810" y="22596"/>
                  </a:lnTo>
                  <a:lnTo>
                    <a:pt x="10197" y="25695"/>
                  </a:lnTo>
                  <a:lnTo>
                    <a:pt x="10197" y="25695"/>
                  </a:lnTo>
                  <a:lnTo>
                    <a:pt x="13134" y="32303"/>
                  </a:lnTo>
                  <a:lnTo>
                    <a:pt x="13134" y="32303"/>
                  </a:lnTo>
                  <a:lnTo>
                    <a:pt x="14683" y="35647"/>
                  </a:lnTo>
                  <a:lnTo>
                    <a:pt x="14683" y="35647"/>
                  </a:lnTo>
                  <a:lnTo>
                    <a:pt x="16152" y="38829"/>
                  </a:lnTo>
                  <a:lnTo>
                    <a:pt x="16152" y="38829"/>
                  </a:lnTo>
                  <a:lnTo>
                    <a:pt x="17538" y="41928"/>
                  </a:lnTo>
                  <a:lnTo>
                    <a:pt x="17538" y="41928"/>
                  </a:lnTo>
                  <a:lnTo>
                    <a:pt x="18925" y="44947"/>
                  </a:lnTo>
                  <a:lnTo>
                    <a:pt x="18925" y="44947"/>
                  </a:lnTo>
                  <a:lnTo>
                    <a:pt x="20312" y="48046"/>
                  </a:lnTo>
                  <a:lnTo>
                    <a:pt x="20312" y="48046"/>
                  </a:lnTo>
                  <a:lnTo>
                    <a:pt x="21699" y="51309"/>
                  </a:lnTo>
                  <a:lnTo>
                    <a:pt x="21699" y="51309"/>
                  </a:lnTo>
                  <a:lnTo>
                    <a:pt x="23249" y="54735"/>
                  </a:lnTo>
                  <a:lnTo>
                    <a:pt x="23249" y="54735"/>
                  </a:lnTo>
                  <a:lnTo>
                    <a:pt x="24798" y="58243"/>
                  </a:lnTo>
                  <a:lnTo>
                    <a:pt x="24798" y="58243"/>
                  </a:lnTo>
                  <a:lnTo>
                    <a:pt x="26267" y="61751"/>
                  </a:lnTo>
                  <a:lnTo>
                    <a:pt x="26267" y="61751"/>
                  </a:lnTo>
                  <a:lnTo>
                    <a:pt x="27654" y="65177"/>
                  </a:lnTo>
                  <a:lnTo>
                    <a:pt x="27654" y="65177"/>
                  </a:lnTo>
                  <a:lnTo>
                    <a:pt x="28714" y="68032"/>
                  </a:lnTo>
                  <a:lnTo>
                    <a:pt x="29530" y="70724"/>
                  </a:lnTo>
                  <a:lnTo>
                    <a:pt x="29530" y="70724"/>
                  </a:lnTo>
                  <a:lnTo>
                    <a:pt x="30182" y="73171"/>
                  </a:lnTo>
                  <a:lnTo>
                    <a:pt x="30672" y="75373"/>
                  </a:lnTo>
                  <a:lnTo>
                    <a:pt x="30672" y="75373"/>
                  </a:lnTo>
                  <a:lnTo>
                    <a:pt x="31487" y="79696"/>
                  </a:lnTo>
                  <a:lnTo>
                    <a:pt x="31487" y="79696"/>
                  </a:lnTo>
                  <a:lnTo>
                    <a:pt x="32222" y="83612"/>
                  </a:lnTo>
                  <a:lnTo>
                    <a:pt x="32222" y="83612"/>
                  </a:lnTo>
                  <a:lnTo>
                    <a:pt x="32874" y="86956"/>
                  </a:lnTo>
                  <a:lnTo>
                    <a:pt x="32874" y="86956"/>
                  </a:lnTo>
                  <a:lnTo>
                    <a:pt x="33282" y="88506"/>
                  </a:lnTo>
                  <a:lnTo>
                    <a:pt x="33772" y="90056"/>
                  </a:lnTo>
                  <a:lnTo>
                    <a:pt x="33772" y="90056"/>
                  </a:lnTo>
                  <a:lnTo>
                    <a:pt x="34750" y="92911"/>
                  </a:lnTo>
                  <a:lnTo>
                    <a:pt x="35811" y="95522"/>
                  </a:lnTo>
                  <a:lnTo>
                    <a:pt x="35811" y="95522"/>
                  </a:lnTo>
                  <a:lnTo>
                    <a:pt x="36545" y="96745"/>
                  </a:lnTo>
                  <a:lnTo>
                    <a:pt x="37279" y="97887"/>
                  </a:lnTo>
                  <a:lnTo>
                    <a:pt x="38013" y="98866"/>
                  </a:lnTo>
                  <a:lnTo>
                    <a:pt x="38829" y="99763"/>
                  </a:lnTo>
                  <a:lnTo>
                    <a:pt x="38829" y="99763"/>
                  </a:lnTo>
                  <a:lnTo>
                    <a:pt x="39563" y="100497"/>
                  </a:lnTo>
                  <a:lnTo>
                    <a:pt x="40379" y="101150"/>
                  </a:lnTo>
                  <a:lnTo>
                    <a:pt x="41113" y="101640"/>
                  </a:lnTo>
                  <a:lnTo>
                    <a:pt x="41929" y="101966"/>
                  </a:lnTo>
                  <a:lnTo>
                    <a:pt x="41929" y="101966"/>
                  </a:lnTo>
                  <a:lnTo>
                    <a:pt x="42745" y="102292"/>
                  </a:lnTo>
                  <a:lnTo>
                    <a:pt x="43560" y="102455"/>
                  </a:lnTo>
                  <a:lnTo>
                    <a:pt x="44376" y="102455"/>
                  </a:lnTo>
                  <a:lnTo>
                    <a:pt x="45192" y="102455"/>
                  </a:lnTo>
                  <a:lnTo>
                    <a:pt x="46007" y="102292"/>
                  </a:lnTo>
                  <a:lnTo>
                    <a:pt x="46823" y="102047"/>
                  </a:lnTo>
                  <a:lnTo>
                    <a:pt x="47639" y="101721"/>
                  </a:lnTo>
                  <a:lnTo>
                    <a:pt x="48536" y="101313"/>
                  </a:lnTo>
                  <a:lnTo>
                    <a:pt x="48536" y="101313"/>
                  </a:lnTo>
                  <a:lnTo>
                    <a:pt x="49352" y="100742"/>
                  </a:lnTo>
                  <a:lnTo>
                    <a:pt x="50168" y="100171"/>
                  </a:lnTo>
                  <a:lnTo>
                    <a:pt x="50983" y="99519"/>
                  </a:lnTo>
                  <a:lnTo>
                    <a:pt x="51881" y="98784"/>
                  </a:lnTo>
                  <a:lnTo>
                    <a:pt x="53512" y="97235"/>
                  </a:lnTo>
                  <a:lnTo>
                    <a:pt x="55225" y="95440"/>
                  </a:lnTo>
                  <a:lnTo>
                    <a:pt x="55225" y="95440"/>
                  </a:lnTo>
                  <a:lnTo>
                    <a:pt x="58407" y="91280"/>
                  </a:lnTo>
                  <a:lnTo>
                    <a:pt x="58407" y="91280"/>
                  </a:lnTo>
                  <a:lnTo>
                    <a:pt x="61751" y="86875"/>
                  </a:lnTo>
                  <a:lnTo>
                    <a:pt x="61751" y="86875"/>
                  </a:lnTo>
                  <a:lnTo>
                    <a:pt x="62567" y="85814"/>
                  </a:lnTo>
                  <a:lnTo>
                    <a:pt x="63464" y="84836"/>
                  </a:lnTo>
                  <a:lnTo>
                    <a:pt x="64280" y="83857"/>
                  </a:lnTo>
                  <a:lnTo>
                    <a:pt x="65177" y="83041"/>
                  </a:lnTo>
                  <a:lnTo>
                    <a:pt x="66156" y="82225"/>
                  </a:lnTo>
                  <a:lnTo>
                    <a:pt x="67053" y="81491"/>
                  </a:lnTo>
                  <a:lnTo>
                    <a:pt x="68032" y="80839"/>
                  </a:lnTo>
                  <a:lnTo>
                    <a:pt x="69011" y="80186"/>
                  </a:lnTo>
                  <a:lnTo>
                    <a:pt x="69011" y="80186"/>
                  </a:lnTo>
                  <a:lnTo>
                    <a:pt x="70071" y="79860"/>
                  </a:lnTo>
                  <a:lnTo>
                    <a:pt x="71132" y="79533"/>
                  </a:lnTo>
                  <a:lnTo>
                    <a:pt x="72274" y="79289"/>
                  </a:lnTo>
                  <a:lnTo>
                    <a:pt x="73334" y="79125"/>
                  </a:lnTo>
                  <a:lnTo>
                    <a:pt x="74476" y="78962"/>
                  </a:lnTo>
                  <a:lnTo>
                    <a:pt x="75700" y="78962"/>
                  </a:lnTo>
                  <a:lnTo>
                    <a:pt x="76842" y="78962"/>
                  </a:lnTo>
                  <a:lnTo>
                    <a:pt x="78066" y="78962"/>
                  </a:lnTo>
                  <a:lnTo>
                    <a:pt x="78066" y="78962"/>
                  </a:lnTo>
                  <a:lnTo>
                    <a:pt x="80431" y="79207"/>
                  </a:lnTo>
                  <a:lnTo>
                    <a:pt x="82797" y="79452"/>
                  </a:lnTo>
                  <a:lnTo>
                    <a:pt x="87283" y="79941"/>
                  </a:lnTo>
                  <a:lnTo>
                    <a:pt x="87283" y="79941"/>
                  </a:lnTo>
                  <a:lnTo>
                    <a:pt x="91362" y="80349"/>
                  </a:lnTo>
                  <a:lnTo>
                    <a:pt x="95114" y="80757"/>
                  </a:lnTo>
                  <a:lnTo>
                    <a:pt x="95114" y="80757"/>
                  </a:lnTo>
                  <a:lnTo>
                    <a:pt x="98377" y="80920"/>
                  </a:lnTo>
                  <a:lnTo>
                    <a:pt x="101232" y="81002"/>
                  </a:lnTo>
                  <a:lnTo>
                    <a:pt x="101232" y="81002"/>
                  </a:lnTo>
                  <a:lnTo>
                    <a:pt x="103843" y="80920"/>
                  </a:lnTo>
                  <a:lnTo>
                    <a:pt x="106127" y="80675"/>
                  </a:lnTo>
                  <a:lnTo>
                    <a:pt x="106127" y="80675"/>
                  </a:lnTo>
                  <a:lnTo>
                    <a:pt x="106942" y="80594"/>
                  </a:lnTo>
                  <a:lnTo>
                    <a:pt x="106942" y="80594"/>
                  </a:lnTo>
                  <a:lnTo>
                    <a:pt x="107513" y="80431"/>
                  </a:lnTo>
                  <a:lnTo>
                    <a:pt x="108084" y="80268"/>
                  </a:lnTo>
                  <a:lnTo>
                    <a:pt x="108574" y="80023"/>
                  </a:lnTo>
                  <a:lnTo>
                    <a:pt x="109063" y="79778"/>
                  </a:lnTo>
                  <a:lnTo>
                    <a:pt x="109961" y="79125"/>
                  </a:lnTo>
                  <a:lnTo>
                    <a:pt x="110613" y="78310"/>
                  </a:lnTo>
                  <a:lnTo>
                    <a:pt x="110940" y="77902"/>
                  </a:lnTo>
                  <a:lnTo>
                    <a:pt x="111184" y="77494"/>
                  </a:lnTo>
                  <a:lnTo>
                    <a:pt x="111429" y="77005"/>
                  </a:lnTo>
                  <a:lnTo>
                    <a:pt x="111511" y="76515"/>
                  </a:lnTo>
                  <a:lnTo>
                    <a:pt x="111674" y="76107"/>
                  </a:lnTo>
                  <a:lnTo>
                    <a:pt x="111674" y="75618"/>
                  </a:lnTo>
                  <a:lnTo>
                    <a:pt x="111592" y="75128"/>
                  </a:lnTo>
                  <a:lnTo>
                    <a:pt x="111511" y="74721"/>
                  </a:lnTo>
                  <a:lnTo>
                    <a:pt x="111511" y="74721"/>
                  </a:lnTo>
                  <a:lnTo>
                    <a:pt x="111021" y="73171"/>
                  </a:lnTo>
                  <a:lnTo>
                    <a:pt x="110287" y="71539"/>
                  </a:lnTo>
                  <a:lnTo>
                    <a:pt x="110287" y="71539"/>
                  </a:lnTo>
                  <a:lnTo>
                    <a:pt x="109716" y="70560"/>
                  </a:lnTo>
                  <a:lnTo>
                    <a:pt x="109145" y="69500"/>
                  </a:lnTo>
                  <a:lnTo>
                    <a:pt x="107677" y="67297"/>
                  </a:lnTo>
                  <a:lnTo>
                    <a:pt x="107677" y="67297"/>
                  </a:lnTo>
                  <a:lnTo>
                    <a:pt x="105882" y="64932"/>
                  </a:lnTo>
                  <a:lnTo>
                    <a:pt x="103843" y="62566"/>
                  </a:lnTo>
                  <a:lnTo>
                    <a:pt x="103843" y="62566"/>
                  </a:lnTo>
                  <a:lnTo>
                    <a:pt x="102701" y="61343"/>
                  </a:lnTo>
                  <a:lnTo>
                    <a:pt x="101477" y="60038"/>
                  </a:lnTo>
                  <a:lnTo>
                    <a:pt x="101477" y="60038"/>
                  </a:lnTo>
                  <a:lnTo>
                    <a:pt x="98540" y="57182"/>
                  </a:lnTo>
                  <a:lnTo>
                    <a:pt x="98540" y="57182"/>
                  </a:lnTo>
                  <a:lnTo>
                    <a:pt x="96746" y="55469"/>
                  </a:lnTo>
                  <a:lnTo>
                    <a:pt x="96746" y="55469"/>
                  </a:lnTo>
                  <a:lnTo>
                    <a:pt x="94788" y="53593"/>
                  </a:lnTo>
                  <a:lnTo>
                    <a:pt x="94788" y="53593"/>
                  </a:lnTo>
                  <a:lnTo>
                    <a:pt x="92504" y="51472"/>
                  </a:lnTo>
                  <a:lnTo>
                    <a:pt x="92504" y="51472"/>
                  </a:lnTo>
                  <a:lnTo>
                    <a:pt x="89894" y="49025"/>
                  </a:lnTo>
                  <a:lnTo>
                    <a:pt x="89894" y="49025"/>
                  </a:lnTo>
                  <a:lnTo>
                    <a:pt x="87854" y="47067"/>
                  </a:lnTo>
                  <a:lnTo>
                    <a:pt x="87854" y="47067"/>
                  </a:lnTo>
                  <a:lnTo>
                    <a:pt x="85570" y="44947"/>
                  </a:lnTo>
                  <a:lnTo>
                    <a:pt x="85570" y="44947"/>
                  </a:lnTo>
                  <a:lnTo>
                    <a:pt x="83123" y="42907"/>
                  </a:lnTo>
                  <a:lnTo>
                    <a:pt x="83123" y="42907"/>
                  </a:lnTo>
                  <a:lnTo>
                    <a:pt x="80513" y="40786"/>
                  </a:lnTo>
                  <a:lnTo>
                    <a:pt x="80513" y="40786"/>
                  </a:lnTo>
                  <a:lnTo>
                    <a:pt x="77087" y="38339"/>
                  </a:lnTo>
                  <a:lnTo>
                    <a:pt x="77087" y="38339"/>
                  </a:lnTo>
                  <a:lnTo>
                    <a:pt x="73579" y="35566"/>
                  </a:lnTo>
                  <a:lnTo>
                    <a:pt x="73579" y="35566"/>
                  </a:lnTo>
                  <a:lnTo>
                    <a:pt x="71540" y="33853"/>
                  </a:lnTo>
                  <a:lnTo>
                    <a:pt x="71540" y="33853"/>
                  </a:lnTo>
                  <a:lnTo>
                    <a:pt x="69419" y="31895"/>
                  </a:lnTo>
                  <a:lnTo>
                    <a:pt x="69419" y="31895"/>
                  </a:lnTo>
                  <a:lnTo>
                    <a:pt x="66809" y="29366"/>
                  </a:lnTo>
                  <a:lnTo>
                    <a:pt x="66809" y="29366"/>
                  </a:lnTo>
                  <a:lnTo>
                    <a:pt x="65340" y="27735"/>
                  </a:lnTo>
                  <a:lnTo>
                    <a:pt x="63709" y="25940"/>
                  </a:lnTo>
                  <a:lnTo>
                    <a:pt x="63709" y="25940"/>
                  </a:lnTo>
                  <a:lnTo>
                    <a:pt x="61914" y="23819"/>
                  </a:lnTo>
                  <a:lnTo>
                    <a:pt x="60038" y="21372"/>
                  </a:lnTo>
                  <a:lnTo>
                    <a:pt x="60038" y="21372"/>
                  </a:lnTo>
                  <a:lnTo>
                    <a:pt x="57836" y="18680"/>
                  </a:lnTo>
                  <a:lnTo>
                    <a:pt x="57836" y="18680"/>
                  </a:lnTo>
                  <a:lnTo>
                    <a:pt x="55470" y="15499"/>
                  </a:lnTo>
                  <a:lnTo>
                    <a:pt x="55470" y="15499"/>
                  </a:lnTo>
                  <a:lnTo>
                    <a:pt x="53104" y="12399"/>
                  </a:lnTo>
                  <a:lnTo>
                    <a:pt x="53104" y="12399"/>
                  </a:lnTo>
                  <a:lnTo>
                    <a:pt x="50902" y="9299"/>
                  </a:lnTo>
                  <a:lnTo>
                    <a:pt x="50902" y="9299"/>
                  </a:lnTo>
                  <a:lnTo>
                    <a:pt x="48944" y="6363"/>
                  </a:lnTo>
                  <a:lnTo>
                    <a:pt x="48944" y="6363"/>
                  </a:lnTo>
                  <a:lnTo>
                    <a:pt x="47313" y="3671"/>
                  </a:lnTo>
                  <a:lnTo>
                    <a:pt x="47313" y="3671"/>
                  </a:lnTo>
                  <a:lnTo>
                    <a:pt x="45273" y="0"/>
                  </a:lnTo>
                  <a:lnTo>
                    <a:pt x="42092" y="0"/>
                  </a:lnTo>
                  <a:lnTo>
                    <a:pt x="42092" y="0"/>
                  </a:lnTo>
                  <a:lnTo>
                    <a:pt x="42092" y="82"/>
                  </a:lnTo>
                  <a:lnTo>
                    <a:pt x="42092" y="82"/>
                  </a:lnTo>
                  <a:lnTo>
                    <a:pt x="43071" y="1958"/>
                  </a:lnTo>
                  <a:lnTo>
                    <a:pt x="44050" y="3752"/>
                  </a:lnTo>
                  <a:lnTo>
                    <a:pt x="44050" y="3752"/>
                  </a:lnTo>
                  <a:lnTo>
                    <a:pt x="45192" y="5792"/>
                  </a:lnTo>
                  <a:lnTo>
                    <a:pt x="46497" y="7913"/>
                  </a:lnTo>
                  <a:lnTo>
                    <a:pt x="46497" y="7913"/>
                  </a:lnTo>
                  <a:lnTo>
                    <a:pt x="48047" y="10197"/>
                  </a:lnTo>
                  <a:lnTo>
                    <a:pt x="49678" y="12481"/>
                  </a:lnTo>
                  <a:lnTo>
                    <a:pt x="49678" y="12481"/>
                  </a:lnTo>
                  <a:lnTo>
                    <a:pt x="53186" y="17049"/>
                  </a:lnTo>
                  <a:lnTo>
                    <a:pt x="53186" y="17049"/>
                  </a:lnTo>
                  <a:lnTo>
                    <a:pt x="56449" y="21209"/>
                  </a:lnTo>
                  <a:lnTo>
                    <a:pt x="56449" y="21209"/>
                  </a:lnTo>
                  <a:lnTo>
                    <a:pt x="59385" y="24961"/>
                  </a:lnTo>
                  <a:lnTo>
                    <a:pt x="59385" y="24961"/>
                  </a:lnTo>
                  <a:lnTo>
                    <a:pt x="62159" y="28224"/>
                  </a:lnTo>
                  <a:lnTo>
                    <a:pt x="62159" y="28224"/>
                  </a:lnTo>
                  <a:lnTo>
                    <a:pt x="64198" y="30427"/>
                  </a:lnTo>
                  <a:lnTo>
                    <a:pt x="65993" y="32303"/>
                  </a:lnTo>
                  <a:lnTo>
                    <a:pt x="65993" y="32303"/>
                  </a:lnTo>
                  <a:lnTo>
                    <a:pt x="69011" y="35158"/>
                  </a:lnTo>
                  <a:lnTo>
                    <a:pt x="69011" y="35158"/>
                  </a:lnTo>
                  <a:lnTo>
                    <a:pt x="71540" y="37442"/>
                  </a:lnTo>
                  <a:lnTo>
                    <a:pt x="71540" y="37442"/>
                  </a:lnTo>
                  <a:lnTo>
                    <a:pt x="73824" y="39318"/>
                  </a:lnTo>
                  <a:lnTo>
                    <a:pt x="73824" y="39318"/>
                  </a:lnTo>
                  <a:lnTo>
                    <a:pt x="76026" y="40950"/>
                  </a:lnTo>
                  <a:lnTo>
                    <a:pt x="76026" y="40950"/>
                  </a:lnTo>
                  <a:lnTo>
                    <a:pt x="78310" y="42744"/>
                  </a:lnTo>
                  <a:lnTo>
                    <a:pt x="78310" y="42744"/>
                  </a:lnTo>
                  <a:lnTo>
                    <a:pt x="80676" y="44620"/>
                  </a:lnTo>
                  <a:lnTo>
                    <a:pt x="80676" y="44620"/>
                  </a:lnTo>
                  <a:lnTo>
                    <a:pt x="83042" y="46578"/>
                  </a:lnTo>
                  <a:lnTo>
                    <a:pt x="83042" y="46578"/>
                  </a:lnTo>
                  <a:lnTo>
                    <a:pt x="85326" y="48699"/>
                  </a:lnTo>
                  <a:lnTo>
                    <a:pt x="85326" y="48699"/>
                  </a:lnTo>
                  <a:lnTo>
                    <a:pt x="87365" y="50738"/>
                  </a:lnTo>
                  <a:lnTo>
                    <a:pt x="87365" y="50738"/>
                  </a:lnTo>
                  <a:lnTo>
                    <a:pt x="89323" y="52614"/>
                  </a:lnTo>
                  <a:lnTo>
                    <a:pt x="89323" y="52614"/>
                  </a:lnTo>
                  <a:lnTo>
                    <a:pt x="91117" y="54246"/>
                  </a:lnTo>
                  <a:lnTo>
                    <a:pt x="91117" y="54246"/>
                  </a:lnTo>
                  <a:lnTo>
                    <a:pt x="94135" y="57182"/>
                  </a:lnTo>
                  <a:lnTo>
                    <a:pt x="94135" y="57182"/>
                  </a:lnTo>
                  <a:lnTo>
                    <a:pt x="96664" y="59630"/>
                  </a:lnTo>
                  <a:lnTo>
                    <a:pt x="96664" y="59630"/>
                  </a:lnTo>
                  <a:lnTo>
                    <a:pt x="98214" y="61343"/>
                  </a:lnTo>
                  <a:lnTo>
                    <a:pt x="98214" y="61343"/>
                  </a:lnTo>
                  <a:lnTo>
                    <a:pt x="99601" y="62974"/>
                  </a:lnTo>
                  <a:lnTo>
                    <a:pt x="99601" y="62974"/>
                  </a:lnTo>
                  <a:lnTo>
                    <a:pt x="100743" y="64442"/>
                  </a:lnTo>
                  <a:lnTo>
                    <a:pt x="101640" y="65748"/>
                  </a:lnTo>
                  <a:lnTo>
                    <a:pt x="101640" y="65748"/>
                  </a:lnTo>
                  <a:lnTo>
                    <a:pt x="102456" y="67053"/>
                  </a:lnTo>
                  <a:lnTo>
                    <a:pt x="103109" y="68276"/>
                  </a:lnTo>
                  <a:lnTo>
                    <a:pt x="103598" y="69418"/>
                  </a:lnTo>
                  <a:lnTo>
                    <a:pt x="104006" y="70479"/>
                  </a:lnTo>
                  <a:lnTo>
                    <a:pt x="104006" y="70479"/>
                  </a:lnTo>
                  <a:lnTo>
                    <a:pt x="104006" y="70560"/>
                  </a:lnTo>
                  <a:lnTo>
                    <a:pt x="104006" y="70560"/>
                  </a:lnTo>
                  <a:lnTo>
                    <a:pt x="104087" y="71050"/>
                  </a:lnTo>
                  <a:lnTo>
                    <a:pt x="104087" y="71621"/>
                  </a:lnTo>
                  <a:lnTo>
                    <a:pt x="104087" y="72110"/>
                  </a:lnTo>
                  <a:lnTo>
                    <a:pt x="103924" y="72600"/>
                  </a:lnTo>
                  <a:lnTo>
                    <a:pt x="103761" y="73089"/>
                  </a:lnTo>
                  <a:lnTo>
                    <a:pt x="103435" y="73579"/>
                  </a:lnTo>
                  <a:lnTo>
                    <a:pt x="103109" y="74068"/>
                  </a:lnTo>
                  <a:lnTo>
                    <a:pt x="102782" y="74557"/>
                  </a:lnTo>
                  <a:lnTo>
                    <a:pt x="102374" y="74965"/>
                  </a:lnTo>
                  <a:lnTo>
                    <a:pt x="101885" y="75292"/>
                  </a:lnTo>
                  <a:lnTo>
                    <a:pt x="101395" y="75618"/>
                  </a:lnTo>
                  <a:lnTo>
                    <a:pt x="100906" y="75944"/>
                  </a:lnTo>
                  <a:lnTo>
                    <a:pt x="100335" y="76189"/>
                  </a:lnTo>
                  <a:lnTo>
                    <a:pt x="99682" y="76352"/>
                  </a:lnTo>
                  <a:lnTo>
                    <a:pt x="99111" y="76515"/>
                  </a:lnTo>
                  <a:lnTo>
                    <a:pt x="98459" y="76597"/>
                  </a:lnTo>
                  <a:lnTo>
                    <a:pt x="98459" y="76597"/>
                  </a:lnTo>
                  <a:lnTo>
                    <a:pt x="97154" y="76597"/>
                  </a:lnTo>
                  <a:lnTo>
                    <a:pt x="95685" y="76515"/>
                  </a:lnTo>
                  <a:lnTo>
                    <a:pt x="95685" y="76515"/>
                  </a:lnTo>
                  <a:lnTo>
                    <a:pt x="91851" y="76270"/>
                  </a:lnTo>
                  <a:lnTo>
                    <a:pt x="87365" y="75863"/>
                  </a:lnTo>
                  <a:lnTo>
                    <a:pt x="87365" y="75863"/>
                  </a:lnTo>
                  <a:lnTo>
                    <a:pt x="82307" y="74884"/>
                  </a:lnTo>
                  <a:lnTo>
                    <a:pt x="82307" y="74884"/>
                  </a:lnTo>
                  <a:lnTo>
                    <a:pt x="77087" y="73823"/>
                  </a:lnTo>
                  <a:lnTo>
                    <a:pt x="77087" y="73823"/>
                  </a:lnTo>
                  <a:lnTo>
                    <a:pt x="75700" y="73742"/>
                  </a:lnTo>
                  <a:lnTo>
                    <a:pt x="74395" y="73660"/>
                  </a:lnTo>
                  <a:lnTo>
                    <a:pt x="73090" y="73742"/>
                  </a:lnTo>
                  <a:lnTo>
                    <a:pt x="71785" y="73823"/>
                  </a:lnTo>
                  <a:lnTo>
                    <a:pt x="71785" y="73823"/>
                  </a:lnTo>
                  <a:lnTo>
                    <a:pt x="70561" y="73905"/>
                  </a:lnTo>
                  <a:lnTo>
                    <a:pt x="69337" y="74150"/>
                  </a:lnTo>
                  <a:lnTo>
                    <a:pt x="68032" y="74394"/>
                  </a:lnTo>
                  <a:lnTo>
                    <a:pt x="66809" y="74802"/>
                  </a:lnTo>
                  <a:lnTo>
                    <a:pt x="66809" y="74802"/>
                  </a:lnTo>
                  <a:lnTo>
                    <a:pt x="65585" y="75373"/>
                  </a:lnTo>
                  <a:lnTo>
                    <a:pt x="64361" y="76107"/>
                  </a:lnTo>
                  <a:lnTo>
                    <a:pt x="63138" y="76841"/>
                  </a:lnTo>
                  <a:lnTo>
                    <a:pt x="61996" y="77739"/>
                  </a:lnTo>
                  <a:lnTo>
                    <a:pt x="61996" y="77739"/>
                  </a:lnTo>
                  <a:lnTo>
                    <a:pt x="60854" y="78718"/>
                  </a:lnTo>
                  <a:lnTo>
                    <a:pt x="59793" y="79696"/>
                  </a:lnTo>
                  <a:lnTo>
                    <a:pt x="58814" y="80839"/>
                  </a:lnTo>
                  <a:lnTo>
                    <a:pt x="57836" y="81981"/>
                  </a:lnTo>
                  <a:lnTo>
                    <a:pt x="57836" y="81981"/>
                  </a:lnTo>
                  <a:lnTo>
                    <a:pt x="55959" y="84591"/>
                  </a:lnTo>
                  <a:lnTo>
                    <a:pt x="54246" y="87120"/>
                  </a:lnTo>
                  <a:lnTo>
                    <a:pt x="54246" y="87120"/>
                  </a:lnTo>
                  <a:lnTo>
                    <a:pt x="52533" y="89648"/>
                  </a:lnTo>
                  <a:lnTo>
                    <a:pt x="50820" y="91851"/>
                  </a:lnTo>
                  <a:lnTo>
                    <a:pt x="50820" y="91851"/>
                  </a:lnTo>
                  <a:lnTo>
                    <a:pt x="49923" y="92830"/>
                  </a:lnTo>
                  <a:lnTo>
                    <a:pt x="49107" y="93645"/>
                  </a:lnTo>
                  <a:lnTo>
                    <a:pt x="48210" y="94380"/>
                  </a:lnTo>
                  <a:lnTo>
                    <a:pt x="47313" y="94951"/>
                  </a:lnTo>
                  <a:lnTo>
                    <a:pt x="46415" y="95440"/>
                  </a:lnTo>
                  <a:lnTo>
                    <a:pt x="45436" y="95685"/>
                  </a:lnTo>
                  <a:lnTo>
                    <a:pt x="44539" y="95848"/>
                  </a:lnTo>
                  <a:lnTo>
                    <a:pt x="43642" y="95848"/>
                  </a:lnTo>
                  <a:lnTo>
                    <a:pt x="43642" y="95848"/>
                  </a:lnTo>
                  <a:lnTo>
                    <a:pt x="42745" y="95766"/>
                  </a:lnTo>
                  <a:lnTo>
                    <a:pt x="41847" y="95440"/>
                  </a:lnTo>
                  <a:lnTo>
                    <a:pt x="40868" y="94951"/>
                  </a:lnTo>
                  <a:lnTo>
                    <a:pt x="39971" y="94380"/>
                  </a:lnTo>
                  <a:lnTo>
                    <a:pt x="39971" y="94380"/>
                  </a:lnTo>
                  <a:lnTo>
                    <a:pt x="39074" y="93564"/>
                  </a:lnTo>
                  <a:lnTo>
                    <a:pt x="38258" y="92667"/>
                  </a:lnTo>
                  <a:lnTo>
                    <a:pt x="37361" y="91688"/>
                  </a:lnTo>
                  <a:lnTo>
                    <a:pt x="36463" y="90464"/>
                  </a:lnTo>
                  <a:lnTo>
                    <a:pt x="36463" y="90464"/>
                  </a:lnTo>
                  <a:lnTo>
                    <a:pt x="35648" y="88343"/>
                  </a:lnTo>
                  <a:lnTo>
                    <a:pt x="34832" y="86059"/>
                  </a:lnTo>
                  <a:lnTo>
                    <a:pt x="34832" y="86059"/>
                  </a:lnTo>
                  <a:lnTo>
                    <a:pt x="34179" y="83449"/>
                  </a:lnTo>
                  <a:lnTo>
                    <a:pt x="33527" y="80594"/>
                  </a:lnTo>
                  <a:lnTo>
                    <a:pt x="33527" y="80594"/>
                  </a:lnTo>
                  <a:lnTo>
                    <a:pt x="32793" y="77412"/>
                  </a:lnTo>
                  <a:lnTo>
                    <a:pt x="32793" y="77412"/>
                  </a:lnTo>
                  <a:lnTo>
                    <a:pt x="32058" y="73986"/>
                  </a:lnTo>
                  <a:lnTo>
                    <a:pt x="32058" y="73986"/>
                  </a:lnTo>
                  <a:lnTo>
                    <a:pt x="31487" y="72029"/>
                  </a:lnTo>
                  <a:lnTo>
                    <a:pt x="30916" y="69908"/>
                  </a:lnTo>
                  <a:lnTo>
                    <a:pt x="30916" y="69908"/>
                  </a:lnTo>
                  <a:lnTo>
                    <a:pt x="30101" y="67624"/>
                  </a:lnTo>
                  <a:lnTo>
                    <a:pt x="29203" y="65095"/>
                  </a:lnTo>
                  <a:lnTo>
                    <a:pt x="29203" y="65095"/>
                  </a:lnTo>
                  <a:lnTo>
                    <a:pt x="27980" y="62240"/>
                  </a:lnTo>
                  <a:lnTo>
                    <a:pt x="27980" y="62240"/>
                  </a:lnTo>
                  <a:lnTo>
                    <a:pt x="26675" y="59222"/>
                  </a:lnTo>
                  <a:lnTo>
                    <a:pt x="26675" y="59222"/>
                  </a:lnTo>
                  <a:lnTo>
                    <a:pt x="25369" y="56204"/>
                  </a:lnTo>
                  <a:lnTo>
                    <a:pt x="25369" y="56204"/>
                  </a:lnTo>
                  <a:lnTo>
                    <a:pt x="23983" y="53185"/>
                  </a:lnTo>
                  <a:lnTo>
                    <a:pt x="23983" y="53185"/>
                  </a:lnTo>
                  <a:lnTo>
                    <a:pt x="22678" y="50330"/>
                  </a:lnTo>
                  <a:lnTo>
                    <a:pt x="22678" y="50330"/>
                  </a:lnTo>
                  <a:lnTo>
                    <a:pt x="21454" y="47638"/>
                  </a:lnTo>
                  <a:lnTo>
                    <a:pt x="21454" y="47638"/>
                  </a:lnTo>
                  <a:lnTo>
                    <a:pt x="19170" y="42418"/>
                  </a:lnTo>
                  <a:lnTo>
                    <a:pt x="19170" y="42418"/>
                  </a:lnTo>
                  <a:lnTo>
                    <a:pt x="16886" y="37279"/>
                  </a:lnTo>
                  <a:lnTo>
                    <a:pt x="16886" y="37279"/>
                  </a:lnTo>
                  <a:lnTo>
                    <a:pt x="14357" y="31650"/>
                  </a:lnTo>
                  <a:lnTo>
                    <a:pt x="14357" y="31650"/>
                  </a:lnTo>
                  <a:lnTo>
                    <a:pt x="11828" y="26103"/>
                  </a:lnTo>
                  <a:lnTo>
                    <a:pt x="11828" y="26103"/>
                  </a:lnTo>
                  <a:lnTo>
                    <a:pt x="9626" y="20801"/>
                  </a:lnTo>
                  <a:lnTo>
                    <a:pt x="9626" y="20801"/>
                  </a:lnTo>
                  <a:lnTo>
                    <a:pt x="7750" y="15988"/>
                  </a:lnTo>
                  <a:lnTo>
                    <a:pt x="7750" y="15988"/>
                  </a:lnTo>
                  <a:lnTo>
                    <a:pt x="6037" y="11828"/>
                  </a:lnTo>
                  <a:lnTo>
                    <a:pt x="6037" y="11828"/>
                  </a:lnTo>
                  <a:lnTo>
                    <a:pt x="4568" y="8076"/>
                  </a:lnTo>
                  <a:lnTo>
                    <a:pt x="3263" y="4568"/>
                  </a:lnTo>
                  <a:lnTo>
                    <a:pt x="3263" y="4568"/>
                  </a:lnTo>
                  <a:lnTo>
                    <a:pt x="2448" y="2284"/>
                  </a:lnTo>
                  <a:lnTo>
                    <a:pt x="179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16" y="2610"/>
                  </a:lnTo>
                  <a:lnTo>
                    <a:pt x="816" y="2610"/>
                  </a:lnTo>
                  <a:lnTo>
                    <a:pt x="1469" y="4568"/>
                  </a:lnTo>
                  <a:lnTo>
                    <a:pt x="2203" y="6444"/>
                  </a:lnTo>
                </a:path>
              </a:pathLst>
            </a:custGeom>
            <a:noFill/>
            <a:ln cap="rnd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7" name="Google Shape;6787;p192"/>
          <p:cNvGrpSpPr/>
          <p:nvPr/>
        </p:nvGrpSpPr>
        <p:grpSpPr>
          <a:xfrm rot="-5400000">
            <a:off x="-3120654" y="3053606"/>
            <a:ext cx="4979009" cy="4276991"/>
            <a:chOff x="242200" y="1385100"/>
            <a:chExt cx="3428125" cy="2944775"/>
          </a:xfrm>
        </p:grpSpPr>
        <p:sp>
          <p:nvSpPr>
            <p:cNvPr id="6788" name="Google Shape;6788;p192"/>
            <p:cNvSpPr/>
            <p:nvPr/>
          </p:nvSpPr>
          <p:spPr>
            <a:xfrm>
              <a:off x="242200" y="1385100"/>
              <a:ext cx="3428125" cy="2944775"/>
            </a:xfrm>
            <a:custGeom>
              <a:rect b="b" l="l" r="r" t="t"/>
              <a:pathLst>
                <a:path extrusionOk="0" fill="none" h="117791" w="137125">
                  <a:moveTo>
                    <a:pt x="3345" y="19251"/>
                  </a:moveTo>
                  <a:lnTo>
                    <a:pt x="3345" y="19251"/>
                  </a:lnTo>
                  <a:lnTo>
                    <a:pt x="5629" y="24227"/>
                  </a:lnTo>
                  <a:lnTo>
                    <a:pt x="5629" y="24227"/>
                  </a:lnTo>
                  <a:lnTo>
                    <a:pt x="7015" y="27245"/>
                  </a:lnTo>
                  <a:lnTo>
                    <a:pt x="8565" y="30508"/>
                  </a:lnTo>
                  <a:lnTo>
                    <a:pt x="8565" y="30508"/>
                  </a:lnTo>
                  <a:lnTo>
                    <a:pt x="11991" y="37524"/>
                  </a:lnTo>
                  <a:lnTo>
                    <a:pt x="11991" y="37524"/>
                  </a:lnTo>
                  <a:lnTo>
                    <a:pt x="13704" y="41031"/>
                  </a:lnTo>
                  <a:lnTo>
                    <a:pt x="13704" y="41031"/>
                  </a:lnTo>
                  <a:lnTo>
                    <a:pt x="15417" y="44620"/>
                  </a:lnTo>
                  <a:lnTo>
                    <a:pt x="15417" y="44620"/>
                  </a:lnTo>
                  <a:lnTo>
                    <a:pt x="17130" y="48210"/>
                  </a:lnTo>
                  <a:lnTo>
                    <a:pt x="17130" y="48210"/>
                  </a:lnTo>
                  <a:lnTo>
                    <a:pt x="18762" y="51880"/>
                  </a:lnTo>
                  <a:lnTo>
                    <a:pt x="18762" y="51880"/>
                  </a:lnTo>
                  <a:lnTo>
                    <a:pt x="20475" y="55551"/>
                  </a:lnTo>
                  <a:lnTo>
                    <a:pt x="20475" y="55551"/>
                  </a:lnTo>
                  <a:lnTo>
                    <a:pt x="22106" y="59303"/>
                  </a:lnTo>
                  <a:lnTo>
                    <a:pt x="22106" y="59303"/>
                  </a:lnTo>
                  <a:lnTo>
                    <a:pt x="23656" y="62974"/>
                  </a:lnTo>
                  <a:lnTo>
                    <a:pt x="23656" y="62974"/>
                  </a:lnTo>
                  <a:lnTo>
                    <a:pt x="24961" y="66482"/>
                  </a:lnTo>
                  <a:lnTo>
                    <a:pt x="24961" y="66482"/>
                  </a:lnTo>
                  <a:lnTo>
                    <a:pt x="26103" y="69745"/>
                  </a:lnTo>
                  <a:lnTo>
                    <a:pt x="26103" y="69745"/>
                  </a:lnTo>
                  <a:lnTo>
                    <a:pt x="26511" y="71295"/>
                  </a:lnTo>
                  <a:lnTo>
                    <a:pt x="26919" y="72763"/>
                  </a:lnTo>
                  <a:lnTo>
                    <a:pt x="26919" y="72763"/>
                  </a:lnTo>
                  <a:lnTo>
                    <a:pt x="27490" y="75536"/>
                  </a:lnTo>
                  <a:lnTo>
                    <a:pt x="27980" y="78228"/>
                  </a:lnTo>
                  <a:lnTo>
                    <a:pt x="27980" y="78228"/>
                  </a:lnTo>
                  <a:lnTo>
                    <a:pt x="28551" y="83204"/>
                  </a:lnTo>
                  <a:lnTo>
                    <a:pt x="28551" y="83204"/>
                  </a:lnTo>
                  <a:lnTo>
                    <a:pt x="29040" y="87772"/>
                  </a:lnTo>
                  <a:lnTo>
                    <a:pt x="29040" y="87772"/>
                  </a:lnTo>
                  <a:lnTo>
                    <a:pt x="29366" y="90056"/>
                  </a:lnTo>
                  <a:lnTo>
                    <a:pt x="29774" y="92177"/>
                  </a:lnTo>
                  <a:lnTo>
                    <a:pt x="29774" y="92177"/>
                  </a:lnTo>
                  <a:lnTo>
                    <a:pt x="30590" y="96419"/>
                  </a:lnTo>
                  <a:lnTo>
                    <a:pt x="30590" y="96419"/>
                  </a:lnTo>
                  <a:lnTo>
                    <a:pt x="31324" y="100497"/>
                  </a:lnTo>
                  <a:lnTo>
                    <a:pt x="31324" y="100497"/>
                  </a:lnTo>
                  <a:lnTo>
                    <a:pt x="32303" y="104984"/>
                  </a:lnTo>
                  <a:lnTo>
                    <a:pt x="32303" y="104984"/>
                  </a:lnTo>
                  <a:lnTo>
                    <a:pt x="32792" y="106942"/>
                  </a:lnTo>
                  <a:lnTo>
                    <a:pt x="33363" y="108736"/>
                  </a:lnTo>
                  <a:lnTo>
                    <a:pt x="33363" y="108736"/>
                  </a:lnTo>
                  <a:lnTo>
                    <a:pt x="34179" y="111183"/>
                  </a:lnTo>
                  <a:lnTo>
                    <a:pt x="34669" y="112326"/>
                  </a:lnTo>
                  <a:lnTo>
                    <a:pt x="35077" y="113386"/>
                  </a:lnTo>
                  <a:lnTo>
                    <a:pt x="35077" y="113386"/>
                  </a:lnTo>
                  <a:lnTo>
                    <a:pt x="35403" y="113957"/>
                  </a:lnTo>
                  <a:lnTo>
                    <a:pt x="35811" y="114528"/>
                  </a:lnTo>
                  <a:lnTo>
                    <a:pt x="36219" y="115017"/>
                  </a:lnTo>
                  <a:lnTo>
                    <a:pt x="36708" y="115507"/>
                  </a:lnTo>
                  <a:lnTo>
                    <a:pt x="36708" y="115507"/>
                  </a:lnTo>
                  <a:lnTo>
                    <a:pt x="36871" y="115752"/>
                  </a:lnTo>
                  <a:lnTo>
                    <a:pt x="36871" y="115752"/>
                  </a:lnTo>
                  <a:lnTo>
                    <a:pt x="37442" y="116159"/>
                  </a:lnTo>
                  <a:lnTo>
                    <a:pt x="38095" y="116567"/>
                  </a:lnTo>
                  <a:lnTo>
                    <a:pt x="38666" y="116894"/>
                  </a:lnTo>
                  <a:lnTo>
                    <a:pt x="39400" y="117220"/>
                  </a:lnTo>
                  <a:lnTo>
                    <a:pt x="40052" y="117465"/>
                  </a:lnTo>
                  <a:lnTo>
                    <a:pt x="40787" y="117628"/>
                  </a:lnTo>
                  <a:lnTo>
                    <a:pt x="41521" y="117709"/>
                  </a:lnTo>
                  <a:lnTo>
                    <a:pt x="42337" y="117791"/>
                  </a:lnTo>
                  <a:lnTo>
                    <a:pt x="42337" y="117791"/>
                  </a:lnTo>
                  <a:lnTo>
                    <a:pt x="43071" y="117791"/>
                  </a:lnTo>
                  <a:lnTo>
                    <a:pt x="43886" y="117709"/>
                  </a:lnTo>
                  <a:lnTo>
                    <a:pt x="44702" y="117628"/>
                  </a:lnTo>
                  <a:lnTo>
                    <a:pt x="45518" y="117465"/>
                  </a:lnTo>
                  <a:lnTo>
                    <a:pt x="46334" y="117220"/>
                  </a:lnTo>
                  <a:lnTo>
                    <a:pt x="47068" y="116975"/>
                  </a:lnTo>
                  <a:lnTo>
                    <a:pt x="47883" y="116649"/>
                  </a:lnTo>
                  <a:lnTo>
                    <a:pt x="48699" y="116323"/>
                  </a:lnTo>
                  <a:lnTo>
                    <a:pt x="48699" y="116323"/>
                  </a:lnTo>
                  <a:lnTo>
                    <a:pt x="50168" y="115425"/>
                  </a:lnTo>
                  <a:lnTo>
                    <a:pt x="51636" y="114528"/>
                  </a:lnTo>
                  <a:lnTo>
                    <a:pt x="51636" y="114528"/>
                  </a:lnTo>
                  <a:lnTo>
                    <a:pt x="54001" y="112815"/>
                  </a:lnTo>
                  <a:lnTo>
                    <a:pt x="56449" y="111020"/>
                  </a:lnTo>
                  <a:lnTo>
                    <a:pt x="56449" y="111020"/>
                  </a:lnTo>
                  <a:lnTo>
                    <a:pt x="58896" y="108981"/>
                  </a:lnTo>
                  <a:lnTo>
                    <a:pt x="61343" y="106779"/>
                  </a:lnTo>
                  <a:lnTo>
                    <a:pt x="61343" y="106779"/>
                  </a:lnTo>
                  <a:lnTo>
                    <a:pt x="63709" y="104413"/>
                  </a:lnTo>
                  <a:lnTo>
                    <a:pt x="66156" y="102129"/>
                  </a:lnTo>
                  <a:lnTo>
                    <a:pt x="66156" y="102129"/>
                  </a:lnTo>
                  <a:lnTo>
                    <a:pt x="68521" y="99926"/>
                  </a:lnTo>
                  <a:lnTo>
                    <a:pt x="70887" y="97887"/>
                  </a:lnTo>
                  <a:lnTo>
                    <a:pt x="70887" y="97887"/>
                  </a:lnTo>
                  <a:lnTo>
                    <a:pt x="72437" y="96745"/>
                  </a:lnTo>
                  <a:lnTo>
                    <a:pt x="73987" y="95603"/>
                  </a:lnTo>
                  <a:lnTo>
                    <a:pt x="75618" y="94624"/>
                  </a:lnTo>
                  <a:lnTo>
                    <a:pt x="77250" y="93645"/>
                  </a:lnTo>
                  <a:lnTo>
                    <a:pt x="77250" y="93645"/>
                  </a:lnTo>
                  <a:lnTo>
                    <a:pt x="79207" y="92748"/>
                  </a:lnTo>
                  <a:lnTo>
                    <a:pt x="81247" y="92096"/>
                  </a:lnTo>
                  <a:lnTo>
                    <a:pt x="83368" y="91525"/>
                  </a:lnTo>
                  <a:lnTo>
                    <a:pt x="85570" y="91117"/>
                  </a:lnTo>
                  <a:lnTo>
                    <a:pt x="85570" y="91117"/>
                  </a:lnTo>
                  <a:lnTo>
                    <a:pt x="85652" y="91117"/>
                  </a:lnTo>
                  <a:lnTo>
                    <a:pt x="85652" y="91117"/>
                  </a:lnTo>
                  <a:lnTo>
                    <a:pt x="87038" y="90954"/>
                  </a:lnTo>
                  <a:lnTo>
                    <a:pt x="88344" y="90790"/>
                  </a:lnTo>
                  <a:lnTo>
                    <a:pt x="90954" y="90709"/>
                  </a:lnTo>
                  <a:lnTo>
                    <a:pt x="90954" y="90709"/>
                  </a:lnTo>
                  <a:lnTo>
                    <a:pt x="93483" y="90790"/>
                  </a:lnTo>
                  <a:lnTo>
                    <a:pt x="95930" y="91035"/>
                  </a:lnTo>
                  <a:lnTo>
                    <a:pt x="95930" y="91035"/>
                  </a:lnTo>
                  <a:lnTo>
                    <a:pt x="99356" y="91606"/>
                  </a:lnTo>
                  <a:lnTo>
                    <a:pt x="102782" y="92177"/>
                  </a:lnTo>
                  <a:lnTo>
                    <a:pt x="102782" y="92177"/>
                  </a:lnTo>
                  <a:lnTo>
                    <a:pt x="107595" y="92748"/>
                  </a:lnTo>
                  <a:lnTo>
                    <a:pt x="112408" y="93319"/>
                  </a:lnTo>
                  <a:lnTo>
                    <a:pt x="112408" y="93319"/>
                  </a:lnTo>
                  <a:lnTo>
                    <a:pt x="116976" y="93727"/>
                  </a:lnTo>
                  <a:lnTo>
                    <a:pt x="121381" y="94053"/>
                  </a:lnTo>
                  <a:lnTo>
                    <a:pt x="121381" y="94053"/>
                  </a:lnTo>
                  <a:lnTo>
                    <a:pt x="123420" y="94135"/>
                  </a:lnTo>
                  <a:lnTo>
                    <a:pt x="125378" y="94135"/>
                  </a:lnTo>
                  <a:lnTo>
                    <a:pt x="127254" y="94053"/>
                  </a:lnTo>
                  <a:lnTo>
                    <a:pt x="128967" y="93972"/>
                  </a:lnTo>
                  <a:lnTo>
                    <a:pt x="128967" y="93972"/>
                  </a:lnTo>
                  <a:lnTo>
                    <a:pt x="130517" y="93809"/>
                  </a:lnTo>
                  <a:lnTo>
                    <a:pt x="130517" y="93809"/>
                  </a:lnTo>
                  <a:lnTo>
                    <a:pt x="131333" y="93727"/>
                  </a:lnTo>
                  <a:lnTo>
                    <a:pt x="132067" y="93482"/>
                  </a:lnTo>
                  <a:lnTo>
                    <a:pt x="132801" y="93238"/>
                  </a:lnTo>
                  <a:lnTo>
                    <a:pt x="133453" y="92911"/>
                  </a:lnTo>
                  <a:lnTo>
                    <a:pt x="134106" y="92503"/>
                  </a:lnTo>
                  <a:lnTo>
                    <a:pt x="134759" y="92014"/>
                  </a:lnTo>
                  <a:lnTo>
                    <a:pt x="135248" y="91525"/>
                  </a:lnTo>
                  <a:lnTo>
                    <a:pt x="135738" y="91035"/>
                  </a:lnTo>
                  <a:lnTo>
                    <a:pt x="136145" y="90464"/>
                  </a:lnTo>
                  <a:lnTo>
                    <a:pt x="136472" y="89811"/>
                  </a:lnTo>
                  <a:lnTo>
                    <a:pt x="136798" y="89240"/>
                  </a:lnTo>
                  <a:lnTo>
                    <a:pt x="136961" y="88588"/>
                  </a:lnTo>
                  <a:lnTo>
                    <a:pt x="137043" y="87935"/>
                  </a:lnTo>
                  <a:lnTo>
                    <a:pt x="137124" y="87364"/>
                  </a:lnTo>
                  <a:lnTo>
                    <a:pt x="137043" y="86712"/>
                  </a:lnTo>
                  <a:lnTo>
                    <a:pt x="136798" y="86059"/>
                  </a:lnTo>
                  <a:lnTo>
                    <a:pt x="136798" y="86059"/>
                  </a:lnTo>
                  <a:lnTo>
                    <a:pt x="136798" y="85978"/>
                  </a:lnTo>
                  <a:lnTo>
                    <a:pt x="136798" y="85978"/>
                  </a:lnTo>
                  <a:lnTo>
                    <a:pt x="136227" y="84754"/>
                  </a:lnTo>
                  <a:lnTo>
                    <a:pt x="135574" y="83449"/>
                  </a:lnTo>
                  <a:lnTo>
                    <a:pt x="134759" y="82144"/>
                  </a:lnTo>
                  <a:lnTo>
                    <a:pt x="133780" y="80757"/>
                  </a:lnTo>
                  <a:lnTo>
                    <a:pt x="133780" y="80757"/>
                  </a:lnTo>
                  <a:lnTo>
                    <a:pt x="132719" y="79289"/>
                  </a:lnTo>
                  <a:lnTo>
                    <a:pt x="131577" y="77820"/>
                  </a:lnTo>
                  <a:lnTo>
                    <a:pt x="128885" y="74639"/>
                  </a:lnTo>
                  <a:lnTo>
                    <a:pt x="128885" y="74639"/>
                  </a:lnTo>
                  <a:lnTo>
                    <a:pt x="126193" y="71376"/>
                  </a:lnTo>
                  <a:lnTo>
                    <a:pt x="123502" y="68032"/>
                  </a:lnTo>
                  <a:lnTo>
                    <a:pt x="123502" y="68032"/>
                  </a:lnTo>
                  <a:lnTo>
                    <a:pt x="118526" y="61506"/>
                  </a:lnTo>
                  <a:lnTo>
                    <a:pt x="118526" y="61506"/>
                  </a:lnTo>
                  <a:lnTo>
                    <a:pt x="113876" y="55388"/>
                  </a:lnTo>
                  <a:lnTo>
                    <a:pt x="113876" y="55388"/>
                  </a:lnTo>
                  <a:lnTo>
                    <a:pt x="109389" y="49678"/>
                  </a:lnTo>
                  <a:lnTo>
                    <a:pt x="109389" y="49678"/>
                  </a:lnTo>
                  <a:lnTo>
                    <a:pt x="107595" y="47475"/>
                  </a:lnTo>
                  <a:lnTo>
                    <a:pt x="107595" y="47475"/>
                  </a:lnTo>
                  <a:lnTo>
                    <a:pt x="105963" y="45354"/>
                  </a:lnTo>
                  <a:lnTo>
                    <a:pt x="105963" y="45354"/>
                  </a:lnTo>
                  <a:lnTo>
                    <a:pt x="104577" y="43315"/>
                  </a:lnTo>
                  <a:lnTo>
                    <a:pt x="104577" y="43315"/>
                  </a:lnTo>
                  <a:lnTo>
                    <a:pt x="103271" y="41521"/>
                  </a:lnTo>
                  <a:lnTo>
                    <a:pt x="103271" y="41521"/>
                  </a:lnTo>
                  <a:lnTo>
                    <a:pt x="101477" y="38747"/>
                  </a:lnTo>
                  <a:lnTo>
                    <a:pt x="101477" y="38747"/>
                  </a:lnTo>
                  <a:lnTo>
                    <a:pt x="100824" y="37931"/>
                  </a:lnTo>
                  <a:lnTo>
                    <a:pt x="100172" y="37116"/>
                  </a:lnTo>
                  <a:lnTo>
                    <a:pt x="100172" y="37116"/>
                  </a:lnTo>
                  <a:lnTo>
                    <a:pt x="99356" y="36381"/>
                  </a:lnTo>
                  <a:lnTo>
                    <a:pt x="98540" y="35647"/>
                  </a:lnTo>
                  <a:lnTo>
                    <a:pt x="98540" y="35647"/>
                  </a:lnTo>
                  <a:lnTo>
                    <a:pt x="97480" y="34995"/>
                  </a:lnTo>
                  <a:lnTo>
                    <a:pt x="96338" y="34342"/>
                  </a:lnTo>
                  <a:lnTo>
                    <a:pt x="96338" y="34342"/>
                  </a:lnTo>
                  <a:lnTo>
                    <a:pt x="95033" y="33771"/>
                  </a:lnTo>
                  <a:lnTo>
                    <a:pt x="93483" y="33119"/>
                  </a:lnTo>
                  <a:lnTo>
                    <a:pt x="93483" y="33119"/>
                  </a:lnTo>
                  <a:lnTo>
                    <a:pt x="93401" y="33119"/>
                  </a:lnTo>
                  <a:lnTo>
                    <a:pt x="93401" y="33119"/>
                  </a:lnTo>
                  <a:lnTo>
                    <a:pt x="90954" y="31977"/>
                  </a:lnTo>
                  <a:lnTo>
                    <a:pt x="90954" y="31977"/>
                  </a:lnTo>
                  <a:lnTo>
                    <a:pt x="89486" y="31161"/>
                  </a:lnTo>
                  <a:lnTo>
                    <a:pt x="87854" y="30264"/>
                  </a:lnTo>
                  <a:lnTo>
                    <a:pt x="87854" y="30264"/>
                  </a:lnTo>
                  <a:lnTo>
                    <a:pt x="85652" y="28958"/>
                  </a:lnTo>
                  <a:lnTo>
                    <a:pt x="85652" y="28958"/>
                  </a:lnTo>
                  <a:lnTo>
                    <a:pt x="83123" y="27164"/>
                  </a:lnTo>
                  <a:lnTo>
                    <a:pt x="83123" y="27164"/>
                  </a:lnTo>
                  <a:lnTo>
                    <a:pt x="81410" y="25940"/>
                  </a:lnTo>
                  <a:lnTo>
                    <a:pt x="79452" y="24553"/>
                  </a:lnTo>
                  <a:lnTo>
                    <a:pt x="79452" y="24553"/>
                  </a:lnTo>
                  <a:lnTo>
                    <a:pt x="77250" y="22677"/>
                  </a:lnTo>
                  <a:lnTo>
                    <a:pt x="77250" y="22677"/>
                  </a:lnTo>
                  <a:lnTo>
                    <a:pt x="74558" y="20312"/>
                  </a:lnTo>
                  <a:lnTo>
                    <a:pt x="74558" y="20312"/>
                  </a:lnTo>
                  <a:lnTo>
                    <a:pt x="72518" y="18109"/>
                  </a:lnTo>
                  <a:lnTo>
                    <a:pt x="72518" y="18109"/>
                  </a:lnTo>
                  <a:lnTo>
                    <a:pt x="70071" y="15417"/>
                  </a:lnTo>
                  <a:lnTo>
                    <a:pt x="70071" y="15417"/>
                  </a:lnTo>
                  <a:lnTo>
                    <a:pt x="68848" y="13867"/>
                  </a:lnTo>
                  <a:lnTo>
                    <a:pt x="67461" y="12154"/>
                  </a:lnTo>
                  <a:lnTo>
                    <a:pt x="67461" y="12154"/>
                  </a:lnTo>
                  <a:lnTo>
                    <a:pt x="66156" y="10278"/>
                  </a:lnTo>
                  <a:lnTo>
                    <a:pt x="64687" y="8157"/>
                  </a:lnTo>
                  <a:lnTo>
                    <a:pt x="64687" y="8157"/>
                  </a:lnTo>
                  <a:lnTo>
                    <a:pt x="63301" y="6037"/>
                  </a:lnTo>
                  <a:lnTo>
                    <a:pt x="61996" y="3752"/>
                  </a:lnTo>
                  <a:lnTo>
                    <a:pt x="61996" y="3752"/>
                  </a:lnTo>
                  <a:lnTo>
                    <a:pt x="59875" y="0"/>
                  </a:lnTo>
                  <a:lnTo>
                    <a:pt x="54654" y="0"/>
                  </a:lnTo>
                  <a:lnTo>
                    <a:pt x="54654" y="0"/>
                  </a:lnTo>
                  <a:lnTo>
                    <a:pt x="55225" y="897"/>
                  </a:lnTo>
                  <a:lnTo>
                    <a:pt x="55225" y="897"/>
                  </a:lnTo>
                  <a:lnTo>
                    <a:pt x="56938" y="3671"/>
                  </a:lnTo>
                  <a:lnTo>
                    <a:pt x="56938" y="3671"/>
                  </a:lnTo>
                  <a:lnTo>
                    <a:pt x="58814" y="6526"/>
                  </a:lnTo>
                  <a:lnTo>
                    <a:pt x="58814" y="6526"/>
                  </a:lnTo>
                  <a:lnTo>
                    <a:pt x="60772" y="9381"/>
                  </a:lnTo>
                  <a:lnTo>
                    <a:pt x="60772" y="9381"/>
                  </a:lnTo>
                  <a:lnTo>
                    <a:pt x="62648" y="11991"/>
                  </a:lnTo>
                  <a:lnTo>
                    <a:pt x="62648" y="11991"/>
                  </a:lnTo>
                  <a:lnTo>
                    <a:pt x="64524" y="14357"/>
                  </a:lnTo>
                  <a:lnTo>
                    <a:pt x="64524" y="14357"/>
                  </a:lnTo>
                  <a:lnTo>
                    <a:pt x="66156" y="16478"/>
                  </a:lnTo>
                  <a:lnTo>
                    <a:pt x="67787" y="18354"/>
                  </a:lnTo>
                  <a:lnTo>
                    <a:pt x="67787" y="18354"/>
                  </a:lnTo>
                  <a:lnTo>
                    <a:pt x="70398" y="21291"/>
                  </a:lnTo>
                  <a:lnTo>
                    <a:pt x="70398" y="21291"/>
                  </a:lnTo>
                  <a:lnTo>
                    <a:pt x="72437" y="23493"/>
                  </a:lnTo>
                  <a:lnTo>
                    <a:pt x="72437" y="23493"/>
                  </a:lnTo>
                  <a:lnTo>
                    <a:pt x="75537" y="26511"/>
                  </a:lnTo>
                  <a:lnTo>
                    <a:pt x="75537" y="26511"/>
                  </a:lnTo>
                  <a:lnTo>
                    <a:pt x="77821" y="28551"/>
                  </a:lnTo>
                  <a:lnTo>
                    <a:pt x="77821" y="28551"/>
                  </a:lnTo>
                  <a:lnTo>
                    <a:pt x="79697" y="30182"/>
                  </a:lnTo>
                  <a:lnTo>
                    <a:pt x="79697" y="30182"/>
                  </a:lnTo>
                  <a:lnTo>
                    <a:pt x="82470" y="32466"/>
                  </a:lnTo>
                  <a:lnTo>
                    <a:pt x="82470" y="32466"/>
                  </a:lnTo>
                  <a:lnTo>
                    <a:pt x="86467" y="35076"/>
                  </a:lnTo>
                  <a:lnTo>
                    <a:pt x="86467" y="35076"/>
                  </a:lnTo>
                  <a:lnTo>
                    <a:pt x="89730" y="37197"/>
                  </a:lnTo>
                  <a:lnTo>
                    <a:pt x="89730" y="37197"/>
                  </a:lnTo>
                  <a:lnTo>
                    <a:pt x="91199" y="38176"/>
                  </a:lnTo>
                  <a:lnTo>
                    <a:pt x="92504" y="39155"/>
                  </a:lnTo>
                  <a:lnTo>
                    <a:pt x="92504" y="39155"/>
                  </a:lnTo>
                  <a:lnTo>
                    <a:pt x="93727" y="40134"/>
                  </a:lnTo>
                  <a:lnTo>
                    <a:pt x="94951" y="41113"/>
                  </a:lnTo>
                  <a:lnTo>
                    <a:pt x="94951" y="41113"/>
                  </a:lnTo>
                  <a:lnTo>
                    <a:pt x="97317" y="43315"/>
                  </a:lnTo>
                  <a:lnTo>
                    <a:pt x="97317" y="43315"/>
                  </a:lnTo>
                  <a:lnTo>
                    <a:pt x="99764" y="45681"/>
                  </a:lnTo>
                  <a:lnTo>
                    <a:pt x="99764" y="45681"/>
                  </a:lnTo>
                  <a:lnTo>
                    <a:pt x="102211" y="48210"/>
                  </a:lnTo>
                  <a:lnTo>
                    <a:pt x="102211" y="48210"/>
                  </a:lnTo>
                  <a:lnTo>
                    <a:pt x="104740" y="50820"/>
                  </a:lnTo>
                  <a:lnTo>
                    <a:pt x="104740" y="50820"/>
                  </a:lnTo>
                  <a:lnTo>
                    <a:pt x="106290" y="52370"/>
                  </a:lnTo>
                  <a:lnTo>
                    <a:pt x="106290" y="52370"/>
                  </a:lnTo>
                  <a:lnTo>
                    <a:pt x="107840" y="54001"/>
                  </a:lnTo>
                  <a:lnTo>
                    <a:pt x="107840" y="54001"/>
                  </a:lnTo>
                  <a:lnTo>
                    <a:pt x="109226" y="55551"/>
                  </a:lnTo>
                  <a:lnTo>
                    <a:pt x="110695" y="57182"/>
                  </a:lnTo>
                  <a:lnTo>
                    <a:pt x="110695" y="57182"/>
                  </a:lnTo>
                  <a:lnTo>
                    <a:pt x="113468" y="60527"/>
                  </a:lnTo>
                  <a:lnTo>
                    <a:pt x="113468" y="60527"/>
                  </a:lnTo>
                  <a:lnTo>
                    <a:pt x="116160" y="63871"/>
                  </a:lnTo>
                  <a:lnTo>
                    <a:pt x="116160" y="63871"/>
                  </a:lnTo>
                  <a:lnTo>
                    <a:pt x="118933" y="67461"/>
                  </a:lnTo>
                  <a:lnTo>
                    <a:pt x="118933" y="67461"/>
                  </a:lnTo>
                  <a:lnTo>
                    <a:pt x="121707" y="70887"/>
                  </a:lnTo>
                  <a:lnTo>
                    <a:pt x="121707" y="70887"/>
                  </a:lnTo>
                  <a:lnTo>
                    <a:pt x="126846" y="77412"/>
                  </a:lnTo>
                  <a:lnTo>
                    <a:pt x="126846" y="77412"/>
                  </a:lnTo>
                  <a:lnTo>
                    <a:pt x="127499" y="78473"/>
                  </a:lnTo>
                  <a:lnTo>
                    <a:pt x="128070" y="79533"/>
                  </a:lnTo>
                  <a:lnTo>
                    <a:pt x="128559" y="80512"/>
                  </a:lnTo>
                  <a:lnTo>
                    <a:pt x="128967" y="81410"/>
                  </a:lnTo>
                  <a:lnTo>
                    <a:pt x="129293" y="82307"/>
                  </a:lnTo>
                  <a:lnTo>
                    <a:pt x="129538" y="83204"/>
                  </a:lnTo>
                  <a:lnTo>
                    <a:pt x="129701" y="84020"/>
                  </a:lnTo>
                  <a:lnTo>
                    <a:pt x="129783" y="84836"/>
                  </a:lnTo>
                  <a:lnTo>
                    <a:pt x="129783" y="84836"/>
                  </a:lnTo>
                  <a:lnTo>
                    <a:pt x="129783" y="85570"/>
                  </a:lnTo>
                  <a:lnTo>
                    <a:pt x="129620" y="86222"/>
                  </a:lnTo>
                  <a:lnTo>
                    <a:pt x="129375" y="86875"/>
                  </a:lnTo>
                  <a:lnTo>
                    <a:pt x="129049" y="87527"/>
                  </a:lnTo>
                  <a:lnTo>
                    <a:pt x="128641" y="88098"/>
                  </a:lnTo>
                  <a:lnTo>
                    <a:pt x="128070" y="88588"/>
                  </a:lnTo>
                  <a:lnTo>
                    <a:pt x="127417" y="89077"/>
                  </a:lnTo>
                  <a:lnTo>
                    <a:pt x="126683" y="89485"/>
                  </a:lnTo>
                  <a:lnTo>
                    <a:pt x="126683" y="89485"/>
                  </a:lnTo>
                  <a:lnTo>
                    <a:pt x="125786" y="89811"/>
                  </a:lnTo>
                  <a:lnTo>
                    <a:pt x="124725" y="90138"/>
                  </a:lnTo>
                  <a:lnTo>
                    <a:pt x="123502" y="90301"/>
                  </a:lnTo>
                  <a:lnTo>
                    <a:pt x="122196" y="90464"/>
                  </a:lnTo>
                  <a:lnTo>
                    <a:pt x="120728" y="90546"/>
                  </a:lnTo>
                  <a:lnTo>
                    <a:pt x="119260" y="90627"/>
                  </a:lnTo>
                  <a:lnTo>
                    <a:pt x="117628" y="90546"/>
                  </a:lnTo>
                  <a:lnTo>
                    <a:pt x="115834" y="90464"/>
                  </a:lnTo>
                  <a:lnTo>
                    <a:pt x="115834" y="90464"/>
                  </a:lnTo>
                  <a:lnTo>
                    <a:pt x="112163" y="90219"/>
                  </a:lnTo>
                  <a:lnTo>
                    <a:pt x="108166" y="89811"/>
                  </a:lnTo>
                  <a:lnTo>
                    <a:pt x="108166" y="89811"/>
                  </a:lnTo>
                  <a:lnTo>
                    <a:pt x="104006" y="89240"/>
                  </a:lnTo>
                  <a:lnTo>
                    <a:pt x="99682" y="88669"/>
                  </a:lnTo>
                  <a:lnTo>
                    <a:pt x="99682" y="88669"/>
                  </a:lnTo>
                  <a:lnTo>
                    <a:pt x="97235" y="88262"/>
                  </a:lnTo>
                  <a:lnTo>
                    <a:pt x="97235" y="88262"/>
                  </a:lnTo>
                  <a:lnTo>
                    <a:pt x="95359" y="88098"/>
                  </a:lnTo>
                  <a:lnTo>
                    <a:pt x="93320" y="87935"/>
                  </a:lnTo>
                  <a:lnTo>
                    <a:pt x="91280" y="87854"/>
                  </a:lnTo>
                  <a:lnTo>
                    <a:pt x="89159" y="87854"/>
                  </a:lnTo>
                  <a:lnTo>
                    <a:pt x="89159" y="87854"/>
                  </a:lnTo>
                  <a:lnTo>
                    <a:pt x="87038" y="87935"/>
                  </a:lnTo>
                  <a:lnTo>
                    <a:pt x="84836" y="88098"/>
                  </a:lnTo>
                  <a:lnTo>
                    <a:pt x="82715" y="88262"/>
                  </a:lnTo>
                  <a:lnTo>
                    <a:pt x="80594" y="88588"/>
                  </a:lnTo>
                  <a:lnTo>
                    <a:pt x="80594" y="88588"/>
                  </a:lnTo>
                  <a:lnTo>
                    <a:pt x="80513" y="88588"/>
                  </a:lnTo>
                  <a:lnTo>
                    <a:pt x="80513" y="88588"/>
                  </a:lnTo>
                  <a:lnTo>
                    <a:pt x="79289" y="88996"/>
                  </a:lnTo>
                  <a:lnTo>
                    <a:pt x="78065" y="89404"/>
                  </a:lnTo>
                  <a:lnTo>
                    <a:pt x="76842" y="89893"/>
                  </a:lnTo>
                  <a:lnTo>
                    <a:pt x="75700" y="90382"/>
                  </a:lnTo>
                  <a:lnTo>
                    <a:pt x="74558" y="90954"/>
                  </a:lnTo>
                  <a:lnTo>
                    <a:pt x="73416" y="91606"/>
                  </a:lnTo>
                  <a:lnTo>
                    <a:pt x="72274" y="92259"/>
                  </a:lnTo>
                  <a:lnTo>
                    <a:pt x="71213" y="92911"/>
                  </a:lnTo>
                  <a:lnTo>
                    <a:pt x="71213" y="92911"/>
                  </a:lnTo>
                  <a:lnTo>
                    <a:pt x="69092" y="94787"/>
                  </a:lnTo>
                  <a:lnTo>
                    <a:pt x="67053" y="96827"/>
                  </a:lnTo>
                  <a:lnTo>
                    <a:pt x="67053" y="96827"/>
                  </a:lnTo>
                  <a:lnTo>
                    <a:pt x="62974" y="101150"/>
                  </a:lnTo>
                  <a:lnTo>
                    <a:pt x="62974" y="101150"/>
                  </a:lnTo>
                  <a:lnTo>
                    <a:pt x="60854" y="103271"/>
                  </a:lnTo>
                  <a:lnTo>
                    <a:pt x="58814" y="105229"/>
                  </a:lnTo>
                  <a:lnTo>
                    <a:pt x="58814" y="105229"/>
                  </a:lnTo>
                  <a:lnTo>
                    <a:pt x="56775" y="107023"/>
                  </a:lnTo>
                  <a:lnTo>
                    <a:pt x="54817" y="108655"/>
                  </a:lnTo>
                  <a:lnTo>
                    <a:pt x="54817" y="108655"/>
                  </a:lnTo>
                  <a:lnTo>
                    <a:pt x="52778" y="110041"/>
                  </a:lnTo>
                  <a:lnTo>
                    <a:pt x="50820" y="111265"/>
                  </a:lnTo>
                  <a:lnTo>
                    <a:pt x="48862" y="112244"/>
                  </a:lnTo>
                  <a:lnTo>
                    <a:pt x="46905" y="112978"/>
                  </a:lnTo>
                  <a:lnTo>
                    <a:pt x="46905" y="112978"/>
                  </a:lnTo>
                  <a:lnTo>
                    <a:pt x="46007" y="113223"/>
                  </a:lnTo>
                  <a:lnTo>
                    <a:pt x="45028" y="113304"/>
                  </a:lnTo>
                  <a:lnTo>
                    <a:pt x="44131" y="113304"/>
                  </a:lnTo>
                  <a:lnTo>
                    <a:pt x="43234" y="113223"/>
                  </a:lnTo>
                  <a:lnTo>
                    <a:pt x="42418" y="113060"/>
                  </a:lnTo>
                  <a:lnTo>
                    <a:pt x="41521" y="112815"/>
                  </a:lnTo>
                  <a:lnTo>
                    <a:pt x="40705" y="112489"/>
                  </a:lnTo>
                  <a:lnTo>
                    <a:pt x="39889" y="111999"/>
                  </a:lnTo>
                  <a:lnTo>
                    <a:pt x="39889" y="111999"/>
                  </a:lnTo>
                  <a:lnTo>
                    <a:pt x="39074" y="111428"/>
                  </a:lnTo>
                  <a:lnTo>
                    <a:pt x="38339" y="110694"/>
                  </a:lnTo>
                  <a:lnTo>
                    <a:pt x="37605" y="109878"/>
                  </a:lnTo>
                  <a:lnTo>
                    <a:pt x="36871" y="108899"/>
                  </a:lnTo>
                  <a:lnTo>
                    <a:pt x="36871" y="108899"/>
                  </a:lnTo>
                  <a:lnTo>
                    <a:pt x="36219" y="107757"/>
                  </a:lnTo>
                  <a:lnTo>
                    <a:pt x="35566" y="106452"/>
                  </a:lnTo>
                  <a:lnTo>
                    <a:pt x="34913" y="105066"/>
                  </a:lnTo>
                  <a:lnTo>
                    <a:pt x="34261" y="103516"/>
                  </a:lnTo>
                  <a:lnTo>
                    <a:pt x="34261" y="103516"/>
                  </a:lnTo>
                  <a:lnTo>
                    <a:pt x="32711" y="97235"/>
                  </a:lnTo>
                  <a:lnTo>
                    <a:pt x="32711" y="97235"/>
                  </a:lnTo>
                  <a:lnTo>
                    <a:pt x="31814" y="93727"/>
                  </a:lnTo>
                  <a:lnTo>
                    <a:pt x="30998" y="90056"/>
                  </a:lnTo>
                  <a:lnTo>
                    <a:pt x="30998" y="90056"/>
                  </a:lnTo>
                  <a:lnTo>
                    <a:pt x="30345" y="86222"/>
                  </a:lnTo>
                  <a:lnTo>
                    <a:pt x="29856" y="82144"/>
                  </a:lnTo>
                  <a:lnTo>
                    <a:pt x="29856" y="82144"/>
                  </a:lnTo>
                  <a:lnTo>
                    <a:pt x="29203" y="77576"/>
                  </a:lnTo>
                  <a:lnTo>
                    <a:pt x="29203" y="77576"/>
                  </a:lnTo>
                  <a:lnTo>
                    <a:pt x="28795" y="75128"/>
                  </a:lnTo>
                  <a:lnTo>
                    <a:pt x="28224" y="72518"/>
                  </a:lnTo>
                  <a:lnTo>
                    <a:pt x="28224" y="72518"/>
                  </a:lnTo>
                  <a:lnTo>
                    <a:pt x="27490" y="69745"/>
                  </a:lnTo>
                  <a:lnTo>
                    <a:pt x="27490" y="69745"/>
                  </a:lnTo>
                  <a:lnTo>
                    <a:pt x="26511" y="66726"/>
                  </a:lnTo>
                  <a:lnTo>
                    <a:pt x="26511" y="66726"/>
                  </a:lnTo>
                  <a:lnTo>
                    <a:pt x="25206" y="63464"/>
                  </a:lnTo>
                  <a:lnTo>
                    <a:pt x="25206" y="63464"/>
                  </a:lnTo>
                  <a:lnTo>
                    <a:pt x="23819" y="60038"/>
                  </a:lnTo>
                  <a:lnTo>
                    <a:pt x="23819" y="60038"/>
                  </a:lnTo>
                  <a:lnTo>
                    <a:pt x="22270" y="56448"/>
                  </a:lnTo>
                  <a:lnTo>
                    <a:pt x="22270" y="56448"/>
                  </a:lnTo>
                  <a:lnTo>
                    <a:pt x="20720" y="52941"/>
                  </a:lnTo>
                  <a:lnTo>
                    <a:pt x="20720" y="52941"/>
                  </a:lnTo>
                  <a:lnTo>
                    <a:pt x="19088" y="49515"/>
                  </a:lnTo>
                  <a:lnTo>
                    <a:pt x="19088" y="49515"/>
                  </a:lnTo>
                  <a:lnTo>
                    <a:pt x="17538" y="46170"/>
                  </a:lnTo>
                  <a:lnTo>
                    <a:pt x="17538" y="46170"/>
                  </a:lnTo>
                  <a:lnTo>
                    <a:pt x="16070" y="42907"/>
                  </a:lnTo>
                  <a:lnTo>
                    <a:pt x="16070" y="42907"/>
                  </a:lnTo>
                  <a:lnTo>
                    <a:pt x="14520" y="39644"/>
                  </a:lnTo>
                  <a:lnTo>
                    <a:pt x="14520" y="39644"/>
                  </a:lnTo>
                  <a:lnTo>
                    <a:pt x="12970" y="36300"/>
                  </a:lnTo>
                  <a:lnTo>
                    <a:pt x="12970" y="36300"/>
                  </a:lnTo>
                  <a:lnTo>
                    <a:pt x="11339" y="32874"/>
                  </a:lnTo>
                  <a:lnTo>
                    <a:pt x="11339" y="32874"/>
                  </a:lnTo>
                  <a:lnTo>
                    <a:pt x="8239" y="26511"/>
                  </a:lnTo>
                  <a:lnTo>
                    <a:pt x="8239" y="26511"/>
                  </a:lnTo>
                  <a:lnTo>
                    <a:pt x="5792" y="20964"/>
                  </a:lnTo>
                  <a:lnTo>
                    <a:pt x="5792" y="20964"/>
                  </a:lnTo>
                  <a:lnTo>
                    <a:pt x="3834" y="16478"/>
                  </a:lnTo>
                  <a:lnTo>
                    <a:pt x="3834" y="16478"/>
                  </a:lnTo>
                  <a:lnTo>
                    <a:pt x="2039" y="12481"/>
                  </a:lnTo>
                  <a:lnTo>
                    <a:pt x="2039" y="12481"/>
                  </a:lnTo>
                  <a:lnTo>
                    <a:pt x="408" y="8810"/>
                  </a:lnTo>
                  <a:lnTo>
                    <a:pt x="408" y="8810"/>
                  </a:lnTo>
                  <a:lnTo>
                    <a:pt x="0" y="7750"/>
                  </a:lnTo>
                  <a:lnTo>
                    <a:pt x="0" y="11910"/>
                  </a:lnTo>
                  <a:lnTo>
                    <a:pt x="0" y="11910"/>
                  </a:lnTo>
                  <a:lnTo>
                    <a:pt x="1387" y="15009"/>
                  </a:lnTo>
                  <a:lnTo>
                    <a:pt x="1387" y="15009"/>
                  </a:lnTo>
                  <a:lnTo>
                    <a:pt x="3345" y="19251"/>
                  </a:lnTo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192"/>
            <p:cNvSpPr/>
            <p:nvPr/>
          </p:nvSpPr>
          <p:spPr>
            <a:xfrm>
              <a:off x="242200" y="1385100"/>
              <a:ext cx="3154850" cy="2779600"/>
            </a:xfrm>
            <a:custGeom>
              <a:rect b="b" l="l" r="r" t="t"/>
              <a:pathLst>
                <a:path extrusionOk="0" fill="none" h="111184" w="126194">
                  <a:moveTo>
                    <a:pt x="2692" y="12236"/>
                  </a:moveTo>
                  <a:lnTo>
                    <a:pt x="2692" y="12236"/>
                  </a:lnTo>
                  <a:lnTo>
                    <a:pt x="4405" y="16152"/>
                  </a:lnTo>
                  <a:lnTo>
                    <a:pt x="4405" y="16152"/>
                  </a:lnTo>
                  <a:lnTo>
                    <a:pt x="6444" y="20556"/>
                  </a:lnTo>
                  <a:lnTo>
                    <a:pt x="6444" y="20556"/>
                  </a:lnTo>
                  <a:lnTo>
                    <a:pt x="8728" y="25940"/>
                  </a:lnTo>
                  <a:lnTo>
                    <a:pt x="8728" y="25940"/>
                  </a:lnTo>
                  <a:lnTo>
                    <a:pt x="11584" y="32140"/>
                  </a:lnTo>
                  <a:lnTo>
                    <a:pt x="11584" y="32140"/>
                  </a:lnTo>
                  <a:lnTo>
                    <a:pt x="13215" y="35403"/>
                  </a:lnTo>
                  <a:lnTo>
                    <a:pt x="13215" y="35403"/>
                  </a:lnTo>
                  <a:lnTo>
                    <a:pt x="14765" y="38666"/>
                  </a:lnTo>
                  <a:lnTo>
                    <a:pt x="14765" y="38666"/>
                  </a:lnTo>
                  <a:lnTo>
                    <a:pt x="16233" y="41847"/>
                  </a:lnTo>
                  <a:lnTo>
                    <a:pt x="16233" y="41847"/>
                  </a:lnTo>
                  <a:lnTo>
                    <a:pt x="17701" y="44947"/>
                  </a:lnTo>
                  <a:lnTo>
                    <a:pt x="17701" y="44947"/>
                  </a:lnTo>
                  <a:lnTo>
                    <a:pt x="19170" y="48128"/>
                  </a:lnTo>
                  <a:lnTo>
                    <a:pt x="19170" y="48128"/>
                  </a:lnTo>
                  <a:lnTo>
                    <a:pt x="20638" y="51391"/>
                  </a:lnTo>
                  <a:lnTo>
                    <a:pt x="20638" y="51391"/>
                  </a:lnTo>
                  <a:lnTo>
                    <a:pt x="22106" y="54735"/>
                  </a:lnTo>
                  <a:lnTo>
                    <a:pt x="22106" y="54735"/>
                  </a:lnTo>
                  <a:lnTo>
                    <a:pt x="23656" y="58161"/>
                  </a:lnTo>
                  <a:lnTo>
                    <a:pt x="23656" y="58161"/>
                  </a:lnTo>
                  <a:lnTo>
                    <a:pt x="25043" y="61506"/>
                  </a:lnTo>
                  <a:lnTo>
                    <a:pt x="25043" y="61506"/>
                  </a:lnTo>
                  <a:lnTo>
                    <a:pt x="26348" y="64769"/>
                  </a:lnTo>
                  <a:lnTo>
                    <a:pt x="26348" y="64769"/>
                  </a:lnTo>
                  <a:lnTo>
                    <a:pt x="27490" y="67868"/>
                  </a:lnTo>
                  <a:lnTo>
                    <a:pt x="27490" y="67868"/>
                  </a:lnTo>
                  <a:lnTo>
                    <a:pt x="28388" y="70642"/>
                  </a:lnTo>
                  <a:lnTo>
                    <a:pt x="28388" y="70642"/>
                  </a:lnTo>
                  <a:lnTo>
                    <a:pt x="29040" y="73252"/>
                  </a:lnTo>
                  <a:lnTo>
                    <a:pt x="29530" y="75699"/>
                  </a:lnTo>
                  <a:lnTo>
                    <a:pt x="29530" y="75699"/>
                  </a:lnTo>
                  <a:lnTo>
                    <a:pt x="30264" y="80186"/>
                  </a:lnTo>
                  <a:lnTo>
                    <a:pt x="30264" y="80186"/>
                  </a:lnTo>
                  <a:lnTo>
                    <a:pt x="30753" y="84265"/>
                  </a:lnTo>
                  <a:lnTo>
                    <a:pt x="30753" y="84265"/>
                  </a:lnTo>
                  <a:lnTo>
                    <a:pt x="31406" y="88098"/>
                  </a:lnTo>
                  <a:lnTo>
                    <a:pt x="32140" y="91688"/>
                  </a:lnTo>
                  <a:lnTo>
                    <a:pt x="32140" y="91688"/>
                  </a:lnTo>
                  <a:lnTo>
                    <a:pt x="33853" y="98050"/>
                  </a:lnTo>
                  <a:lnTo>
                    <a:pt x="33853" y="98050"/>
                  </a:lnTo>
                  <a:lnTo>
                    <a:pt x="34669" y="100987"/>
                  </a:lnTo>
                  <a:lnTo>
                    <a:pt x="35484" y="103597"/>
                  </a:lnTo>
                  <a:lnTo>
                    <a:pt x="35484" y="103597"/>
                  </a:lnTo>
                  <a:lnTo>
                    <a:pt x="36137" y="104821"/>
                  </a:lnTo>
                  <a:lnTo>
                    <a:pt x="36790" y="105963"/>
                  </a:lnTo>
                  <a:lnTo>
                    <a:pt x="37442" y="107023"/>
                  </a:lnTo>
                  <a:lnTo>
                    <a:pt x="38095" y="107921"/>
                  </a:lnTo>
                  <a:lnTo>
                    <a:pt x="38095" y="107921"/>
                  </a:lnTo>
                  <a:lnTo>
                    <a:pt x="38829" y="108655"/>
                  </a:lnTo>
                  <a:lnTo>
                    <a:pt x="39563" y="109389"/>
                  </a:lnTo>
                  <a:lnTo>
                    <a:pt x="40297" y="109960"/>
                  </a:lnTo>
                  <a:lnTo>
                    <a:pt x="41031" y="110368"/>
                  </a:lnTo>
                  <a:lnTo>
                    <a:pt x="41031" y="110368"/>
                  </a:lnTo>
                  <a:lnTo>
                    <a:pt x="41847" y="110694"/>
                  </a:lnTo>
                  <a:lnTo>
                    <a:pt x="42663" y="110939"/>
                  </a:lnTo>
                  <a:lnTo>
                    <a:pt x="43479" y="111102"/>
                  </a:lnTo>
                  <a:lnTo>
                    <a:pt x="44294" y="111183"/>
                  </a:lnTo>
                  <a:lnTo>
                    <a:pt x="45110" y="111183"/>
                  </a:lnTo>
                  <a:lnTo>
                    <a:pt x="46007" y="111102"/>
                  </a:lnTo>
                  <a:lnTo>
                    <a:pt x="46823" y="110939"/>
                  </a:lnTo>
                  <a:lnTo>
                    <a:pt x="47720" y="110694"/>
                  </a:lnTo>
                  <a:lnTo>
                    <a:pt x="47720" y="110694"/>
                  </a:lnTo>
                  <a:lnTo>
                    <a:pt x="48618" y="110368"/>
                  </a:lnTo>
                  <a:lnTo>
                    <a:pt x="49515" y="110041"/>
                  </a:lnTo>
                  <a:lnTo>
                    <a:pt x="51310" y="109063"/>
                  </a:lnTo>
                  <a:lnTo>
                    <a:pt x="53186" y="107921"/>
                  </a:lnTo>
                  <a:lnTo>
                    <a:pt x="54980" y="106615"/>
                  </a:lnTo>
                  <a:lnTo>
                    <a:pt x="54980" y="106615"/>
                  </a:lnTo>
                  <a:lnTo>
                    <a:pt x="56856" y="105066"/>
                  </a:lnTo>
                  <a:lnTo>
                    <a:pt x="58733" y="103271"/>
                  </a:lnTo>
                  <a:lnTo>
                    <a:pt x="58733" y="103271"/>
                  </a:lnTo>
                  <a:lnTo>
                    <a:pt x="60527" y="101476"/>
                  </a:lnTo>
                  <a:lnTo>
                    <a:pt x="62403" y="99519"/>
                  </a:lnTo>
                  <a:lnTo>
                    <a:pt x="62403" y="99519"/>
                  </a:lnTo>
                  <a:lnTo>
                    <a:pt x="64280" y="97316"/>
                  </a:lnTo>
                  <a:lnTo>
                    <a:pt x="66156" y="95277"/>
                  </a:lnTo>
                  <a:lnTo>
                    <a:pt x="66156" y="95277"/>
                  </a:lnTo>
                  <a:lnTo>
                    <a:pt x="68032" y="93319"/>
                  </a:lnTo>
                  <a:lnTo>
                    <a:pt x="68929" y="92422"/>
                  </a:lnTo>
                  <a:lnTo>
                    <a:pt x="69908" y="91606"/>
                  </a:lnTo>
                  <a:lnTo>
                    <a:pt x="69908" y="91606"/>
                  </a:lnTo>
                  <a:lnTo>
                    <a:pt x="70969" y="90872"/>
                  </a:lnTo>
                  <a:lnTo>
                    <a:pt x="71947" y="90138"/>
                  </a:lnTo>
                  <a:lnTo>
                    <a:pt x="73008" y="89485"/>
                  </a:lnTo>
                  <a:lnTo>
                    <a:pt x="74068" y="88914"/>
                  </a:lnTo>
                  <a:lnTo>
                    <a:pt x="75129" y="88425"/>
                  </a:lnTo>
                  <a:lnTo>
                    <a:pt x="76271" y="88017"/>
                  </a:lnTo>
                  <a:lnTo>
                    <a:pt x="77331" y="87609"/>
                  </a:lnTo>
                  <a:lnTo>
                    <a:pt x="78555" y="87283"/>
                  </a:lnTo>
                  <a:lnTo>
                    <a:pt x="78555" y="87283"/>
                  </a:lnTo>
                  <a:lnTo>
                    <a:pt x="80921" y="86793"/>
                  </a:lnTo>
                  <a:lnTo>
                    <a:pt x="83286" y="86467"/>
                  </a:lnTo>
                  <a:lnTo>
                    <a:pt x="85570" y="86304"/>
                  </a:lnTo>
                  <a:lnTo>
                    <a:pt x="87936" y="86304"/>
                  </a:lnTo>
                  <a:lnTo>
                    <a:pt x="87936" y="86304"/>
                  </a:lnTo>
                  <a:lnTo>
                    <a:pt x="90220" y="86304"/>
                  </a:lnTo>
                  <a:lnTo>
                    <a:pt x="92504" y="86385"/>
                  </a:lnTo>
                  <a:lnTo>
                    <a:pt x="94706" y="86549"/>
                  </a:lnTo>
                  <a:lnTo>
                    <a:pt x="96827" y="86793"/>
                  </a:lnTo>
                  <a:lnTo>
                    <a:pt x="96827" y="86793"/>
                  </a:lnTo>
                  <a:lnTo>
                    <a:pt x="100906" y="87364"/>
                  </a:lnTo>
                  <a:lnTo>
                    <a:pt x="104658" y="87935"/>
                  </a:lnTo>
                  <a:lnTo>
                    <a:pt x="104658" y="87935"/>
                  </a:lnTo>
                  <a:lnTo>
                    <a:pt x="108247" y="88262"/>
                  </a:lnTo>
                  <a:lnTo>
                    <a:pt x="111755" y="88588"/>
                  </a:lnTo>
                  <a:lnTo>
                    <a:pt x="111755" y="88588"/>
                  </a:lnTo>
                  <a:lnTo>
                    <a:pt x="114447" y="88751"/>
                  </a:lnTo>
                  <a:lnTo>
                    <a:pt x="116976" y="88751"/>
                  </a:lnTo>
                  <a:lnTo>
                    <a:pt x="119260" y="88751"/>
                  </a:lnTo>
                  <a:lnTo>
                    <a:pt x="121381" y="88506"/>
                  </a:lnTo>
                  <a:lnTo>
                    <a:pt x="121381" y="88506"/>
                  </a:lnTo>
                  <a:lnTo>
                    <a:pt x="122196" y="88343"/>
                  </a:lnTo>
                  <a:lnTo>
                    <a:pt x="123094" y="88098"/>
                  </a:lnTo>
                  <a:lnTo>
                    <a:pt x="123828" y="87691"/>
                  </a:lnTo>
                  <a:lnTo>
                    <a:pt x="124562" y="87201"/>
                  </a:lnTo>
                  <a:lnTo>
                    <a:pt x="124562" y="87201"/>
                  </a:lnTo>
                  <a:lnTo>
                    <a:pt x="124888" y="86793"/>
                  </a:lnTo>
                  <a:lnTo>
                    <a:pt x="125296" y="86385"/>
                  </a:lnTo>
                  <a:lnTo>
                    <a:pt x="125541" y="85896"/>
                  </a:lnTo>
                  <a:lnTo>
                    <a:pt x="125786" y="85488"/>
                  </a:lnTo>
                  <a:lnTo>
                    <a:pt x="125949" y="84999"/>
                  </a:lnTo>
                  <a:lnTo>
                    <a:pt x="126112" y="84428"/>
                  </a:lnTo>
                  <a:lnTo>
                    <a:pt x="126193" y="83938"/>
                  </a:lnTo>
                  <a:lnTo>
                    <a:pt x="126193" y="83367"/>
                  </a:lnTo>
                  <a:lnTo>
                    <a:pt x="126112" y="82225"/>
                  </a:lnTo>
                  <a:lnTo>
                    <a:pt x="125867" y="81002"/>
                  </a:lnTo>
                  <a:lnTo>
                    <a:pt x="125378" y="79615"/>
                  </a:lnTo>
                  <a:lnTo>
                    <a:pt x="124725" y="78228"/>
                  </a:lnTo>
                  <a:lnTo>
                    <a:pt x="124725" y="78228"/>
                  </a:lnTo>
                  <a:lnTo>
                    <a:pt x="122767" y="75373"/>
                  </a:lnTo>
                  <a:lnTo>
                    <a:pt x="120647" y="72355"/>
                  </a:lnTo>
                  <a:lnTo>
                    <a:pt x="120647" y="72355"/>
                  </a:lnTo>
                  <a:lnTo>
                    <a:pt x="118281" y="69255"/>
                  </a:lnTo>
                  <a:lnTo>
                    <a:pt x="115834" y="66074"/>
                  </a:lnTo>
                  <a:lnTo>
                    <a:pt x="115834" y="66074"/>
                  </a:lnTo>
                  <a:lnTo>
                    <a:pt x="113305" y="62974"/>
                  </a:lnTo>
                  <a:lnTo>
                    <a:pt x="110776" y="59956"/>
                  </a:lnTo>
                  <a:lnTo>
                    <a:pt x="110776" y="59956"/>
                  </a:lnTo>
                  <a:lnTo>
                    <a:pt x="108003" y="56856"/>
                  </a:lnTo>
                  <a:lnTo>
                    <a:pt x="108003" y="56856"/>
                  </a:lnTo>
                  <a:lnTo>
                    <a:pt x="105148" y="53920"/>
                  </a:lnTo>
                  <a:lnTo>
                    <a:pt x="105148" y="53920"/>
                  </a:lnTo>
                  <a:lnTo>
                    <a:pt x="102211" y="51065"/>
                  </a:lnTo>
                  <a:lnTo>
                    <a:pt x="102211" y="51065"/>
                  </a:lnTo>
                  <a:lnTo>
                    <a:pt x="99274" y="48210"/>
                  </a:lnTo>
                  <a:lnTo>
                    <a:pt x="99274" y="48210"/>
                  </a:lnTo>
                  <a:lnTo>
                    <a:pt x="96175" y="45354"/>
                  </a:lnTo>
                  <a:lnTo>
                    <a:pt x="96175" y="45354"/>
                  </a:lnTo>
                  <a:lnTo>
                    <a:pt x="93075" y="42499"/>
                  </a:lnTo>
                  <a:lnTo>
                    <a:pt x="93075" y="42499"/>
                  </a:lnTo>
                  <a:lnTo>
                    <a:pt x="91280" y="41031"/>
                  </a:lnTo>
                  <a:lnTo>
                    <a:pt x="91280" y="41031"/>
                  </a:lnTo>
                  <a:lnTo>
                    <a:pt x="89486" y="39644"/>
                  </a:lnTo>
                  <a:lnTo>
                    <a:pt x="89486" y="39644"/>
                  </a:lnTo>
                  <a:lnTo>
                    <a:pt x="87528" y="38176"/>
                  </a:lnTo>
                  <a:lnTo>
                    <a:pt x="87528" y="38176"/>
                  </a:lnTo>
                  <a:lnTo>
                    <a:pt x="85407" y="36789"/>
                  </a:lnTo>
                  <a:lnTo>
                    <a:pt x="85407" y="36789"/>
                  </a:lnTo>
                  <a:lnTo>
                    <a:pt x="83368" y="35158"/>
                  </a:lnTo>
                  <a:lnTo>
                    <a:pt x="83368" y="35158"/>
                  </a:lnTo>
                  <a:lnTo>
                    <a:pt x="81002" y="33445"/>
                  </a:lnTo>
                  <a:lnTo>
                    <a:pt x="81002" y="33445"/>
                  </a:lnTo>
                  <a:lnTo>
                    <a:pt x="78147" y="31161"/>
                  </a:lnTo>
                  <a:lnTo>
                    <a:pt x="78147" y="31161"/>
                  </a:lnTo>
                  <a:lnTo>
                    <a:pt x="76352" y="29611"/>
                  </a:lnTo>
                  <a:lnTo>
                    <a:pt x="74395" y="27898"/>
                  </a:lnTo>
                  <a:lnTo>
                    <a:pt x="74395" y="27898"/>
                  </a:lnTo>
                  <a:lnTo>
                    <a:pt x="73090" y="26674"/>
                  </a:lnTo>
                  <a:lnTo>
                    <a:pt x="71703" y="25206"/>
                  </a:lnTo>
                  <a:lnTo>
                    <a:pt x="71703" y="25206"/>
                  </a:lnTo>
                  <a:lnTo>
                    <a:pt x="69990" y="23411"/>
                  </a:lnTo>
                  <a:lnTo>
                    <a:pt x="67869" y="21046"/>
                  </a:lnTo>
                  <a:lnTo>
                    <a:pt x="67869" y="21046"/>
                  </a:lnTo>
                  <a:lnTo>
                    <a:pt x="65422" y="18109"/>
                  </a:lnTo>
                  <a:lnTo>
                    <a:pt x="65422" y="18109"/>
                  </a:lnTo>
                  <a:lnTo>
                    <a:pt x="62567" y="14438"/>
                  </a:lnTo>
                  <a:lnTo>
                    <a:pt x="62567" y="14438"/>
                  </a:lnTo>
                  <a:lnTo>
                    <a:pt x="59222" y="9870"/>
                  </a:lnTo>
                  <a:lnTo>
                    <a:pt x="59222" y="9870"/>
                  </a:lnTo>
                  <a:lnTo>
                    <a:pt x="57427" y="7423"/>
                  </a:lnTo>
                  <a:lnTo>
                    <a:pt x="57427" y="7423"/>
                  </a:lnTo>
                  <a:lnTo>
                    <a:pt x="55796" y="4894"/>
                  </a:lnTo>
                  <a:lnTo>
                    <a:pt x="55796" y="4894"/>
                  </a:lnTo>
                  <a:lnTo>
                    <a:pt x="54083" y="2366"/>
                  </a:lnTo>
                  <a:lnTo>
                    <a:pt x="54083" y="2366"/>
                  </a:lnTo>
                  <a:lnTo>
                    <a:pt x="52696" y="82"/>
                  </a:lnTo>
                  <a:lnTo>
                    <a:pt x="52696" y="82"/>
                  </a:lnTo>
                  <a:lnTo>
                    <a:pt x="52615" y="0"/>
                  </a:lnTo>
                  <a:lnTo>
                    <a:pt x="48454" y="0"/>
                  </a:lnTo>
                  <a:lnTo>
                    <a:pt x="48454" y="0"/>
                  </a:lnTo>
                  <a:lnTo>
                    <a:pt x="48944" y="897"/>
                  </a:lnTo>
                  <a:lnTo>
                    <a:pt x="48944" y="897"/>
                  </a:lnTo>
                  <a:lnTo>
                    <a:pt x="50902" y="4242"/>
                  </a:lnTo>
                  <a:lnTo>
                    <a:pt x="50902" y="4242"/>
                  </a:lnTo>
                  <a:lnTo>
                    <a:pt x="53594" y="8321"/>
                  </a:lnTo>
                  <a:lnTo>
                    <a:pt x="53594" y="8321"/>
                  </a:lnTo>
                  <a:lnTo>
                    <a:pt x="56612" y="12644"/>
                  </a:lnTo>
                  <a:lnTo>
                    <a:pt x="56612" y="12644"/>
                  </a:lnTo>
                  <a:lnTo>
                    <a:pt x="59630" y="16559"/>
                  </a:lnTo>
                  <a:lnTo>
                    <a:pt x="59630" y="16559"/>
                  </a:lnTo>
                  <a:lnTo>
                    <a:pt x="62322" y="20067"/>
                  </a:lnTo>
                  <a:lnTo>
                    <a:pt x="62322" y="20067"/>
                  </a:lnTo>
                  <a:lnTo>
                    <a:pt x="64524" y="22922"/>
                  </a:lnTo>
                  <a:lnTo>
                    <a:pt x="64524" y="22922"/>
                  </a:lnTo>
                  <a:lnTo>
                    <a:pt x="66564" y="25288"/>
                  </a:lnTo>
                  <a:lnTo>
                    <a:pt x="66564" y="25288"/>
                  </a:lnTo>
                  <a:lnTo>
                    <a:pt x="68277" y="27164"/>
                  </a:lnTo>
                  <a:lnTo>
                    <a:pt x="69827" y="28714"/>
                  </a:lnTo>
                  <a:lnTo>
                    <a:pt x="69827" y="28714"/>
                  </a:lnTo>
                  <a:lnTo>
                    <a:pt x="71213" y="30100"/>
                  </a:lnTo>
                  <a:lnTo>
                    <a:pt x="72518" y="31324"/>
                  </a:lnTo>
                  <a:lnTo>
                    <a:pt x="72518" y="31324"/>
                  </a:lnTo>
                  <a:lnTo>
                    <a:pt x="74721" y="33200"/>
                  </a:lnTo>
                  <a:lnTo>
                    <a:pt x="74721" y="33200"/>
                  </a:lnTo>
                  <a:lnTo>
                    <a:pt x="76679" y="34832"/>
                  </a:lnTo>
                  <a:lnTo>
                    <a:pt x="76679" y="34832"/>
                  </a:lnTo>
                  <a:lnTo>
                    <a:pt x="80349" y="37605"/>
                  </a:lnTo>
                  <a:lnTo>
                    <a:pt x="80349" y="37605"/>
                  </a:lnTo>
                  <a:lnTo>
                    <a:pt x="83694" y="40134"/>
                  </a:lnTo>
                  <a:lnTo>
                    <a:pt x="83694" y="40134"/>
                  </a:lnTo>
                  <a:lnTo>
                    <a:pt x="86957" y="42744"/>
                  </a:lnTo>
                  <a:lnTo>
                    <a:pt x="86957" y="42744"/>
                  </a:lnTo>
                  <a:lnTo>
                    <a:pt x="89894" y="45354"/>
                  </a:lnTo>
                  <a:lnTo>
                    <a:pt x="89894" y="45354"/>
                  </a:lnTo>
                  <a:lnTo>
                    <a:pt x="92585" y="47883"/>
                  </a:lnTo>
                  <a:lnTo>
                    <a:pt x="92585" y="47883"/>
                  </a:lnTo>
                  <a:lnTo>
                    <a:pt x="95033" y="50167"/>
                  </a:lnTo>
                  <a:lnTo>
                    <a:pt x="95033" y="50167"/>
                  </a:lnTo>
                  <a:lnTo>
                    <a:pt x="97235" y="52207"/>
                  </a:lnTo>
                  <a:lnTo>
                    <a:pt x="97235" y="52207"/>
                  </a:lnTo>
                  <a:lnTo>
                    <a:pt x="99193" y="54083"/>
                  </a:lnTo>
                  <a:lnTo>
                    <a:pt x="99193" y="54083"/>
                  </a:lnTo>
                  <a:lnTo>
                    <a:pt x="100987" y="55714"/>
                  </a:lnTo>
                  <a:lnTo>
                    <a:pt x="100987" y="55714"/>
                  </a:lnTo>
                  <a:lnTo>
                    <a:pt x="102619" y="57264"/>
                  </a:lnTo>
                  <a:lnTo>
                    <a:pt x="102619" y="57264"/>
                  </a:lnTo>
                  <a:lnTo>
                    <a:pt x="105392" y="60119"/>
                  </a:lnTo>
                  <a:lnTo>
                    <a:pt x="105392" y="60119"/>
                  </a:lnTo>
                  <a:lnTo>
                    <a:pt x="106698" y="61424"/>
                  </a:lnTo>
                  <a:lnTo>
                    <a:pt x="107840" y="62811"/>
                  </a:lnTo>
                  <a:lnTo>
                    <a:pt x="107840" y="62811"/>
                  </a:lnTo>
                  <a:lnTo>
                    <a:pt x="110042" y="65503"/>
                  </a:lnTo>
                  <a:lnTo>
                    <a:pt x="111918" y="68113"/>
                  </a:lnTo>
                  <a:lnTo>
                    <a:pt x="111918" y="68113"/>
                  </a:lnTo>
                  <a:lnTo>
                    <a:pt x="113468" y="70316"/>
                  </a:lnTo>
                  <a:lnTo>
                    <a:pt x="114692" y="72437"/>
                  </a:lnTo>
                  <a:lnTo>
                    <a:pt x="114692" y="72437"/>
                  </a:lnTo>
                  <a:lnTo>
                    <a:pt x="115834" y="74394"/>
                  </a:lnTo>
                  <a:lnTo>
                    <a:pt x="116731" y="76270"/>
                  </a:lnTo>
                  <a:lnTo>
                    <a:pt x="116731" y="76270"/>
                  </a:lnTo>
                  <a:lnTo>
                    <a:pt x="116976" y="76923"/>
                  </a:lnTo>
                  <a:lnTo>
                    <a:pt x="117139" y="77576"/>
                  </a:lnTo>
                  <a:lnTo>
                    <a:pt x="117220" y="78228"/>
                  </a:lnTo>
                  <a:lnTo>
                    <a:pt x="117139" y="78962"/>
                  </a:lnTo>
                  <a:lnTo>
                    <a:pt x="117139" y="78962"/>
                  </a:lnTo>
                  <a:lnTo>
                    <a:pt x="117057" y="79452"/>
                  </a:lnTo>
                  <a:lnTo>
                    <a:pt x="116894" y="80023"/>
                  </a:lnTo>
                  <a:lnTo>
                    <a:pt x="116731" y="80431"/>
                  </a:lnTo>
                  <a:lnTo>
                    <a:pt x="116405" y="80920"/>
                  </a:lnTo>
                  <a:lnTo>
                    <a:pt x="116078" y="81328"/>
                  </a:lnTo>
                  <a:lnTo>
                    <a:pt x="115752" y="81654"/>
                  </a:lnTo>
                  <a:lnTo>
                    <a:pt x="115263" y="82062"/>
                  </a:lnTo>
                  <a:lnTo>
                    <a:pt x="114773" y="82388"/>
                  </a:lnTo>
                  <a:lnTo>
                    <a:pt x="114773" y="82388"/>
                  </a:lnTo>
                  <a:lnTo>
                    <a:pt x="114202" y="82633"/>
                  </a:lnTo>
                  <a:lnTo>
                    <a:pt x="113550" y="82878"/>
                  </a:lnTo>
                  <a:lnTo>
                    <a:pt x="112163" y="83286"/>
                  </a:lnTo>
                  <a:lnTo>
                    <a:pt x="110613" y="83530"/>
                  </a:lnTo>
                  <a:lnTo>
                    <a:pt x="108818" y="83694"/>
                  </a:lnTo>
                  <a:lnTo>
                    <a:pt x="108818" y="83694"/>
                  </a:lnTo>
                  <a:lnTo>
                    <a:pt x="107269" y="83775"/>
                  </a:lnTo>
                  <a:lnTo>
                    <a:pt x="105719" y="83857"/>
                  </a:lnTo>
                  <a:lnTo>
                    <a:pt x="104169" y="83775"/>
                  </a:lnTo>
                  <a:lnTo>
                    <a:pt x="102700" y="83612"/>
                  </a:lnTo>
                  <a:lnTo>
                    <a:pt x="102700" y="83612"/>
                  </a:lnTo>
                  <a:lnTo>
                    <a:pt x="98296" y="83041"/>
                  </a:lnTo>
                  <a:lnTo>
                    <a:pt x="98296" y="83041"/>
                  </a:lnTo>
                  <a:lnTo>
                    <a:pt x="95277" y="82715"/>
                  </a:lnTo>
                  <a:lnTo>
                    <a:pt x="95277" y="82715"/>
                  </a:lnTo>
                  <a:lnTo>
                    <a:pt x="92912" y="82470"/>
                  </a:lnTo>
                  <a:lnTo>
                    <a:pt x="92912" y="82470"/>
                  </a:lnTo>
                  <a:lnTo>
                    <a:pt x="89812" y="82144"/>
                  </a:lnTo>
                  <a:lnTo>
                    <a:pt x="86631" y="81899"/>
                  </a:lnTo>
                  <a:lnTo>
                    <a:pt x="86631" y="81899"/>
                  </a:lnTo>
                  <a:lnTo>
                    <a:pt x="83368" y="81736"/>
                  </a:lnTo>
                  <a:lnTo>
                    <a:pt x="81736" y="81736"/>
                  </a:lnTo>
                  <a:lnTo>
                    <a:pt x="80186" y="81736"/>
                  </a:lnTo>
                  <a:lnTo>
                    <a:pt x="80186" y="81736"/>
                  </a:lnTo>
                  <a:lnTo>
                    <a:pt x="78392" y="81736"/>
                  </a:lnTo>
                  <a:lnTo>
                    <a:pt x="76679" y="81981"/>
                  </a:lnTo>
                  <a:lnTo>
                    <a:pt x="76679" y="81981"/>
                  </a:lnTo>
                  <a:lnTo>
                    <a:pt x="75374" y="82225"/>
                  </a:lnTo>
                  <a:lnTo>
                    <a:pt x="74150" y="82552"/>
                  </a:lnTo>
                  <a:lnTo>
                    <a:pt x="72926" y="82959"/>
                  </a:lnTo>
                  <a:lnTo>
                    <a:pt x="71784" y="83449"/>
                  </a:lnTo>
                  <a:lnTo>
                    <a:pt x="70561" y="84101"/>
                  </a:lnTo>
                  <a:lnTo>
                    <a:pt x="69419" y="84754"/>
                  </a:lnTo>
                  <a:lnTo>
                    <a:pt x="68358" y="85570"/>
                  </a:lnTo>
                  <a:lnTo>
                    <a:pt x="67216" y="86385"/>
                  </a:lnTo>
                  <a:lnTo>
                    <a:pt x="67216" y="86385"/>
                  </a:lnTo>
                  <a:lnTo>
                    <a:pt x="65095" y="88669"/>
                  </a:lnTo>
                  <a:lnTo>
                    <a:pt x="63138" y="91035"/>
                  </a:lnTo>
                  <a:lnTo>
                    <a:pt x="63138" y="91035"/>
                  </a:lnTo>
                  <a:lnTo>
                    <a:pt x="59222" y="95766"/>
                  </a:lnTo>
                  <a:lnTo>
                    <a:pt x="59222" y="95766"/>
                  </a:lnTo>
                  <a:lnTo>
                    <a:pt x="57264" y="97969"/>
                  </a:lnTo>
                  <a:lnTo>
                    <a:pt x="55307" y="100008"/>
                  </a:lnTo>
                  <a:lnTo>
                    <a:pt x="55307" y="100008"/>
                  </a:lnTo>
                  <a:lnTo>
                    <a:pt x="54328" y="100905"/>
                  </a:lnTo>
                  <a:lnTo>
                    <a:pt x="53349" y="101721"/>
                  </a:lnTo>
                  <a:lnTo>
                    <a:pt x="52370" y="102455"/>
                  </a:lnTo>
                  <a:lnTo>
                    <a:pt x="51310" y="103189"/>
                  </a:lnTo>
                  <a:lnTo>
                    <a:pt x="51310" y="103189"/>
                  </a:lnTo>
                  <a:lnTo>
                    <a:pt x="50331" y="103760"/>
                  </a:lnTo>
                  <a:lnTo>
                    <a:pt x="49352" y="104250"/>
                  </a:lnTo>
                  <a:lnTo>
                    <a:pt x="48373" y="104658"/>
                  </a:lnTo>
                  <a:lnTo>
                    <a:pt x="47394" y="104902"/>
                  </a:lnTo>
                  <a:lnTo>
                    <a:pt x="46497" y="105066"/>
                  </a:lnTo>
                  <a:lnTo>
                    <a:pt x="45518" y="105066"/>
                  </a:lnTo>
                  <a:lnTo>
                    <a:pt x="44539" y="104984"/>
                  </a:lnTo>
                  <a:lnTo>
                    <a:pt x="43642" y="104821"/>
                  </a:lnTo>
                  <a:lnTo>
                    <a:pt x="43642" y="104821"/>
                  </a:lnTo>
                  <a:lnTo>
                    <a:pt x="42663" y="104413"/>
                  </a:lnTo>
                  <a:lnTo>
                    <a:pt x="41765" y="103924"/>
                  </a:lnTo>
                  <a:lnTo>
                    <a:pt x="40868" y="103271"/>
                  </a:lnTo>
                  <a:lnTo>
                    <a:pt x="39971" y="102374"/>
                  </a:lnTo>
                  <a:lnTo>
                    <a:pt x="39971" y="102374"/>
                  </a:lnTo>
                  <a:lnTo>
                    <a:pt x="39074" y="101395"/>
                  </a:lnTo>
                  <a:lnTo>
                    <a:pt x="38258" y="100253"/>
                  </a:lnTo>
                  <a:lnTo>
                    <a:pt x="37361" y="98866"/>
                  </a:lnTo>
                  <a:lnTo>
                    <a:pt x="36545" y="97398"/>
                  </a:lnTo>
                  <a:lnTo>
                    <a:pt x="36545" y="97398"/>
                  </a:lnTo>
                  <a:lnTo>
                    <a:pt x="35648" y="95114"/>
                  </a:lnTo>
                  <a:lnTo>
                    <a:pt x="34832" y="92748"/>
                  </a:lnTo>
                  <a:lnTo>
                    <a:pt x="34832" y="92748"/>
                  </a:lnTo>
                  <a:lnTo>
                    <a:pt x="34098" y="90219"/>
                  </a:lnTo>
                  <a:lnTo>
                    <a:pt x="33363" y="87527"/>
                  </a:lnTo>
                  <a:lnTo>
                    <a:pt x="33363" y="87527"/>
                  </a:lnTo>
                  <a:lnTo>
                    <a:pt x="32792" y="84672"/>
                  </a:lnTo>
                  <a:lnTo>
                    <a:pt x="32792" y="84672"/>
                  </a:lnTo>
                  <a:lnTo>
                    <a:pt x="32303" y="81491"/>
                  </a:lnTo>
                  <a:lnTo>
                    <a:pt x="32303" y="81491"/>
                  </a:lnTo>
                  <a:lnTo>
                    <a:pt x="31650" y="78065"/>
                  </a:lnTo>
                  <a:lnTo>
                    <a:pt x="31650" y="78065"/>
                  </a:lnTo>
                  <a:lnTo>
                    <a:pt x="30916" y="74150"/>
                  </a:lnTo>
                  <a:lnTo>
                    <a:pt x="30916" y="74150"/>
                  </a:lnTo>
                  <a:lnTo>
                    <a:pt x="30427" y="72192"/>
                  </a:lnTo>
                  <a:lnTo>
                    <a:pt x="29856" y="69989"/>
                  </a:lnTo>
                  <a:lnTo>
                    <a:pt x="29856" y="69989"/>
                  </a:lnTo>
                  <a:lnTo>
                    <a:pt x="29040" y="67705"/>
                  </a:lnTo>
                  <a:lnTo>
                    <a:pt x="28143" y="65095"/>
                  </a:lnTo>
                  <a:lnTo>
                    <a:pt x="28143" y="65095"/>
                  </a:lnTo>
                  <a:lnTo>
                    <a:pt x="27082" y="62403"/>
                  </a:lnTo>
                  <a:lnTo>
                    <a:pt x="25859" y="59630"/>
                  </a:lnTo>
                  <a:lnTo>
                    <a:pt x="25859" y="59630"/>
                  </a:lnTo>
                  <a:lnTo>
                    <a:pt x="23330" y="53920"/>
                  </a:lnTo>
                  <a:lnTo>
                    <a:pt x="23330" y="53920"/>
                  </a:lnTo>
                  <a:lnTo>
                    <a:pt x="20883" y="48454"/>
                  </a:lnTo>
                  <a:lnTo>
                    <a:pt x="20883" y="48454"/>
                  </a:lnTo>
                  <a:lnTo>
                    <a:pt x="18517" y="43152"/>
                  </a:lnTo>
                  <a:lnTo>
                    <a:pt x="18517" y="43152"/>
                  </a:lnTo>
                  <a:lnTo>
                    <a:pt x="16070" y="37768"/>
                  </a:lnTo>
                  <a:lnTo>
                    <a:pt x="16070" y="37768"/>
                  </a:lnTo>
                  <a:lnTo>
                    <a:pt x="14765" y="34995"/>
                  </a:lnTo>
                  <a:lnTo>
                    <a:pt x="14765" y="34995"/>
                  </a:lnTo>
                  <a:lnTo>
                    <a:pt x="13460" y="32140"/>
                  </a:lnTo>
                  <a:lnTo>
                    <a:pt x="13460" y="32140"/>
                  </a:lnTo>
                  <a:lnTo>
                    <a:pt x="10931" y="26674"/>
                  </a:lnTo>
                  <a:lnTo>
                    <a:pt x="10931" y="26674"/>
                  </a:lnTo>
                  <a:lnTo>
                    <a:pt x="8810" y="21617"/>
                  </a:lnTo>
                  <a:lnTo>
                    <a:pt x="8810" y="21617"/>
                  </a:lnTo>
                  <a:lnTo>
                    <a:pt x="6934" y="17212"/>
                  </a:lnTo>
                  <a:lnTo>
                    <a:pt x="6934" y="17212"/>
                  </a:lnTo>
                  <a:lnTo>
                    <a:pt x="5302" y="13378"/>
                  </a:lnTo>
                  <a:lnTo>
                    <a:pt x="5302" y="13378"/>
                  </a:lnTo>
                  <a:lnTo>
                    <a:pt x="3834" y="9952"/>
                  </a:lnTo>
                  <a:lnTo>
                    <a:pt x="2529" y="6689"/>
                  </a:lnTo>
                  <a:lnTo>
                    <a:pt x="2529" y="6689"/>
                  </a:lnTo>
                  <a:lnTo>
                    <a:pt x="1387" y="3426"/>
                  </a:lnTo>
                  <a:lnTo>
                    <a:pt x="326" y="82"/>
                  </a:lnTo>
                  <a:lnTo>
                    <a:pt x="326" y="82"/>
                  </a:lnTo>
                  <a:lnTo>
                    <a:pt x="245" y="0"/>
                  </a:lnTo>
                  <a:lnTo>
                    <a:pt x="0" y="0"/>
                  </a:lnTo>
                  <a:lnTo>
                    <a:pt x="0" y="5466"/>
                  </a:lnTo>
                  <a:lnTo>
                    <a:pt x="0" y="5466"/>
                  </a:lnTo>
                  <a:lnTo>
                    <a:pt x="1224" y="8728"/>
                  </a:lnTo>
                  <a:lnTo>
                    <a:pt x="1224" y="8728"/>
                  </a:lnTo>
                  <a:lnTo>
                    <a:pt x="2692" y="12236"/>
                  </a:lnTo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192"/>
            <p:cNvSpPr/>
            <p:nvPr/>
          </p:nvSpPr>
          <p:spPr>
            <a:xfrm>
              <a:off x="470600" y="1385100"/>
              <a:ext cx="1674300" cy="1882300"/>
            </a:xfrm>
            <a:custGeom>
              <a:rect b="b" l="l" r="r" t="t"/>
              <a:pathLst>
                <a:path extrusionOk="0" fill="none" h="75292" w="66972">
                  <a:moveTo>
                    <a:pt x="4242" y="13867"/>
                  </a:moveTo>
                  <a:lnTo>
                    <a:pt x="4242" y="13867"/>
                  </a:lnTo>
                  <a:lnTo>
                    <a:pt x="6037" y="19088"/>
                  </a:lnTo>
                  <a:lnTo>
                    <a:pt x="6037" y="19088"/>
                  </a:lnTo>
                  <a:lnTo>
                    <a:pt x="7750" y="23901"/>
                  </a:lnTo>
                  <a:lnTo>
                    <a:pt x="7994" y="24553"/>
                  </a:lnTo>
                  <a:lnTo>
                    <a:pt x="7994" y="24553"/>
                  </a:lnTo>
                  <a:lnTo>
                    <a:pt x="10034" y="29448"/>
                  </a:lnTo>
                  <a:lnTo>
                    <a:pt x="10442" y="30345"/>
                  </a:lnTo>
                  <a:lnTo>
                    <a:pt x="10442" y="30345"/>
                  </a:lnTo>
                  <a:lnTo>
                    <a:pt x="11910" y="33690"/>
                  </a:lnTo>
                  <a:lnTo>
                    <a:pt x="11910" y="33690"/>
                  </a:lnTo>
                  <a:lnTo>
                    <a:pt x="13705" y="37605"/>
                  </a:lnTo>
                  <a:lnTo>
                    <a:pt x="13705" y="37605"/>
                  </a:lnTo>
                  <a:lnTo>
                    <a:pt x="15499" y="41357"/>
                  </a:lnTo>
                  <a:lnTo>
                    <a:pt x="15499" y="41357"/>
                  </a:lnTo>
                  <a:lnTo>
                    <a:pt x="17457" y="45354"/>
                  </a:lnTo>
                  <a:lnTo>
                    <a:pt x="17457" y="45354"/>
                  </a:lnTo>
                  <a:lnTo>
                    <a:pt x="19578" y="49596"/>
                  </a:lnTo>
                  <a:lnTo>
                    <a:pt x="19578" y="49596"/>
                  </a:lnTo>
                  <a:lnTo>
                    <a:pt x="21780" y="54083"/>
                  </a:lnTo>
                  <a:lnTo>
                    <a:pt x="22596" y="55633"/>
                  </a:lnTo>
                  <a:lnTo>
                    <a:pt x="22596" y="55633"/>
                  </a:lnTo>
                  <a:lnTo>
                    <a:pt x="23983" y="58488"/>
                  </a:lnTo>
                  <a:lnTo>
                    <a:pt x="23983" y="58488"/>
                  </a:lnTo>
                  <a:lnTo>
                    <a:pt x="25125" y="60772"/>
                  </a:lnTo>
                  <a:lnTo>
                    <a:pt x="25125" y="60772"/>
                  </a:lnTo>
                  <a:lnTo>
                    <a:pt x="26267" y="63056"/>
                  </a:lnTo>
                  <a:lnTo>
                    <a:pt x="26267" y="63056"/>
                  </a:lnTo>
                  <a:lnTo>
                    <a:pt x="27409" y="65340"/>
                  </a:lnTo>
                  <a:lnTo>
                    <a:pt x="27980" y="66645"/>
                  </a:lnTo>
                  <a:lnTo>
                    <a:pt x="27980" y="66645"/>
                  </a:lnTo>
                  <a:lnTo>
                    <a:pt x="29285" y="69500"/>
                  </a:lnTo>
                  <a:lnTo>
                    <a:pt x="30427" y="71702"/>
                  </a:lnTo>
                  <a:lnTo>
                    <a:pt x="30427" y="71702"/>
                  </a:lnTo>
                  <a:lnTo>
                    <a:pt x="31080" y="72926"/>
                  </a:lnTo>
                  <a:lnTo>
                    <a:pt x="31814" y="73905"/>
                  </a:lnTo>
                  <a:lnTo>
                    <a:pt x="32222" y="74313"/>
                  </a:lnTo>
                  <a:lnTo>
                    <a:pt x="32629" y="74639"/>
                  </a:lnTo>
                  <a:lnTo>
                    <a:pt x="33037" y="74884"/>
                  </a:lnTo>
                  <a:lnTo>
                    <a:pt x="33527" y="75128"/>
                  </a:lnTo>
                  <a:lnTo>
                    <a:pt x="33527" y="75128"/>
                  </a:lnTo>
                  <a:lnTo>
                    <a:pt x="34261" y="75292"/>
                  </a:lnTo>
                  <a:lnTo>
                    <a:pt x="35077" y="75292"/>
                  </a:lnTo>
                  <a:lnTo>
                    <a:pt x="35077" y="75292"/>
                  </a:lnTo>
                  <a:lnTo>
                    <a:pt x="35566" y="75292"/>
                  </a:lnTo>
                  <a:lnTo>
                    <a:pt x="36137" y="75128"/>
                  </a:lnTo>
                  <a:lnTo>
                    <a:pt x="36708" y="74884"/>
                  </a:lnTo>
                  <a:lnTo>
                    <a:pt x="37279" y="74639"/>
                  </a:lnTo>
                  <a:lnTo>
                    <a:pt x="37279" y="74557"/>
                  </a:lnTo>
                  <a:lnTo>
                    <a:pt x="37279" y="74557"/>
                  </a:lnTo>
                  <a:lnTo>
                    <a:pt x="38584" y="73986"/>
                  </a:lnTo>
                  <a:lnTo>
                    <a:pt x="39889" y="73089"/>
                  </a:lnTo>
                  <a:lnTo>
                    <a:pt x="39889" y="73089"/>
                  </a:lnTo>
                  <a:lnTo>
                    <a:pt x="41195" y="72110"/>
                  </a:lnTo>
                  <a:lnTo>
                    <a:pt x="42581" y="70887"/>
                  </a:lnTo>
                  <a:lnTo>
                    <a:pt x="42581" y="70887"/>
                  </a:lnTo>
                  <a:lnTo>
                    <a:pt x="45355" y="68521"/>
                  </a:lnTo>
                  <a:lnTo>
                    <a:pt x="45355" y="68521"/>
                  </a:lnTo>
                  <a:lnTo>
                    <a:pt x="47394" y="66645"/>
                  </a:lnTo>
                  <a:lnTo>
                    <a:pt x="48047" y="66155"/>
                  </a:lnTo>
                  <a:lnTo>
                    <a:pt x="48047" y="66155"/>
                  </a:lnTo>
                  <a:lnTo>
                    <a:pt x="50576" y="63953"/>
                  </a:lnTo>
                  <a:lnTo>
                    <a:pt x="50576" y="63953"/>
                  </a:lnTo>
                  <a:lnTo>
                    <a:pt x="52044" y="62648"/>
                  </a:lnTo>
                  <a:lnTo>
                    <a:pt x="52044" y="62648"/>
                  </a:lnTo>
                  <a:lnTo>
                    <a:pt x="52941" y="62077"/>
                  </a:lnTo>
                  <a:lnTo>
                    <a:pt x="53838" y="61587"/>
                  </a:lnTo>
                  <a:lnTo>
                    <a:pt x="53838" y="61587"/>
                  </a:lnTo>
                  <a:lnTo>
                    <a:pt x="55307" y="61016"/>
                  </a:lnTo>
                  <a:lnTo>
                    <a:pt x="55307" y="61016"/>
                  </a:lnTo>
                  <a:lnTo>
                    <a:pt x="56612" y="60690"/>
                  </a:lnTo>
                  <a:lnTo>
                    <a:pt x="57836" y="60445"/>
                  </a:lnTo>
                  <a:lnTo>
                    <a:pt x="57836" y="60445"/>
                  </a:lnTo>
                  <a:lnTo>
                    <a:pt x="59141" y="60364"/>
                  </a:lnTo>
                  <a:lnTo>
                    <a:pt x="60446" y="60282"/>
                  </a:lnTo>
                  <a:lnTo>
                    <a:pt x="60446" y="60282"/>
                  </a:lnTo>
                  <a:lnTo>
                    <a:pt x="63056" y="60201"/>
                  </a:lnTo>
                  <a:lnTo>
                    <a:pt x="63138" y="60282"/>
                  </a:lnTo>
                  <a:lnTo>
                    <a:pt x="63138" y="60282"/>
                  </a:lnTo>
                  <a:lnTo>
                    <a:pt x="64117" y="60119"/>
                  </a:lnTo>
                  <a:lnTo>
                    <a:pt x="64932" y="59956"/>
                  </a:lnTo>
                  <a:lnTo>
                    <a:pt x="65585" y="59548"/>
                  </a:lnTo>
                  <a:lnTo>
                    <a:pt x="66156" y="59059"/>
                  </a:lnTo>
                  <a:lnTo>
                    <a:pt x="66156" y="59059"/>
                  </a:lnTo>
                  <a:lnTo>
                    <a:pt x="66564" y="58406"/>
                  </a:lnTo>
                  <a:lnTo>
                    <a:pt x="66809" y="57672"/>
                  </a:lnTo>
                  <a:lnTo>
                    <a:pt x="66972" y="56775"/>
                  </a:lnTo>
                  <a:lnTo>
                    <a:pt x="66972" y="55796"/>
                  </a:lnTo>
                  <a:lnTo>
                    <a:pt x="66972" y="55796"/>
                  </a:lnTo>
                  <a:lnTo>
                    <a:pt x="66890" y="54817"/>
                  </a:lnTo>
                  <a:lnTo>
                    <a:pt x="66564" y="53756"/>
                  </a:lnTo>
                  <a:lnTo>
                    <a:pt x="66238" y="52614"/>
                  </a:lnTo>
                  <a:lnTo>
                    <a:pt x="65748" y="51472"/>
                  </a:lnTo>
                  <a:lnTo>
                    <a:pt x="65748" y="51472"/>
                  </a:lnTo>
                  <a:lnTo>
                    <a:pt x="65096" y="50330"/>
                  </a:lnTo>
                  <a:lnTo>
                    <a:pt x="64361" y="49270"/>
                  </a:lnTo>
                  <a:lnTo>
                    <a:pt x="64361" y="49270"/>
                  </a:lnTo>
                  <a:lnTo>
                    <a:pt x="63464" y="48128"/>
                  </a:lnTo>
                  <a:lnTo>
                    <a:pt x="62485" y="47067"/>
                  </a:lnTo>
                  <a:lnTo>
                    <a:pt x="62485" y="47067"/>
                  </a:lnTo>
                  <a:lnTo>
                    <a:pt x="62077" y="46660"/>
                  </a:lnTo>
                  <a:lnTo>
                    <a:pt x="62077" y="46660"/>
                  </a:lnTo>
                  <a:lnTo>
                    <a:pt x="60201" y="44457"/>
                  </a:lnTo>
                  <a:lnTo>
                    <a:pt x="60201" y="44457"/>
                  </a:lnTo>
                  <a:lnTo>
                    <a:pt x="58080" y="42092"/>
                  </a:lnTo>
                  <a:lnTo>
                    <a:pt x="58080" y="42092"/>
                  </a:lnTo>
                  <a:lnTo>
                    <a:pt x="55388" y="39400"/>
                  </a:lnTo>
                  <a:lnTo>
                    <a:pt x="55388" y="39400"/>
                  </a:lnTo>
                  <a:lnTo>
                    <a:pt x="51554" y="35647"/>
                  </a:lnTo>
                  <a:lnTo>
                    <a:pt x="51554" y="35647"/>
                  </a:lnTo>
                  <a:lnTo>
                    <a:pt x="48699" y="32303"/>
                  </a:lnTo>
                  <a:lnTo>
                    <a:pt x="48699" y="32303"/>
                  </a:lnTo>
                  <a:lnTo>
                    <a:pt x="46823" y="29774"/>
                  </a:lnTo>
                  <a:lnTo>
                    <a:pt x="46823" y="29774"/>
                  </a:lnTo>
                  <a:lnTo>
                    <a:pt x="44458" y="26674"/>
                  </a:lnTo>
                  <a:lnTo>
                    <a:pt x="44458" y="26674"/>
                  </a:lnTo>
                  <a:lnTo>
                    <a:pt x="41684" y="22514"/>
                  </a:lnTo>
                  <a:lnTo>
                    <a:pt x="41521" y="22106"/>
                  </a:lnTo>
                  <a:lnTo>
                    <a:pt x="41521" y="22106"/>
                  </a:lnTo>
                  <a:lnTo>
                    <a:pt x="38176" y="16804"/>
                  </a:lnTo>
                  <a:lnTo>
                    <a:pt x="38176" y="16804"/>
                  </a:lnTo>
                  <a:lnTo>
                    <a:pt x="36137" y="13296"/>
                  </a:lnTo>
                  <a:lnTo>
                    <a:pt x="36137" y="13296"/>
                  </a:lnTo>
                  <a:lnTo>
                    <a:pt x="35077" y="11339"/>
                  </a:lnTo>
                  <a:lnTo>
                    <a:pt x="34098" y="9463"/>
                  </a:lnTo>
                  <a:lnTo>
                    <a:pt x="34098" y="9463"/>
                  </a:lnTo>
                  <a:lnTo>
                    <a:pt x="33201" y="7586"/>
                  </a:lnTo>
                  <a:lnTo>
                    <a:pt x="32303" y="5547"/>
                  </a:lnTo>
                  <a:lnTo>
                    <a:pt x="32303" y="5547"/>
                  </a:lnTo>
                  <a:lnTo>
                    <a:pt x="31487" y="3508"/>
                  </a:lnTo>
                  <a:lnTo>
                    <a:pt x="30753" y="1387"/>
                  </a:lnTo>
                  <a:lnTo>
                    <a:pt x="30753" y="1387"/>
                  </a:lnTo>
                  <a:lnTo>
                    <a:pt x="30264" y="0"/>
                  </a:lnTo>
                  <a:lnTo>
                    <a:pt x="28959" y="0"/>
                  </a:lnTo>
                  <a:lnTo>
                    <a:pt x="28959" y="0"/>
                  </a:lnTo>
                  <a:lnTo>
                    <a:pt x="30182" y="3426"/>
                  </a:lnTo>
                  <a:lnTo>
                    <a:pt x="30182" y="3426"/>
                  </a:lnTo>
                  <a:lnTo>
                    <a:pt x="30998" y="5547"/>
                  </a:lnTo>
                  <a:lnTo>
                    <a:pt x="31814" y="7586"/>
                  </a:lnTo>
                  <a:lnTo>
                    <a:pt x="31814" y="7586"/>
                  </a:lnTo>
                  <a:lnTo>
                    <a:pt x="32793" y="9544"/>
                  </a:lnTo>
                  <a:lnTo>
                    <a:pt x="33772" y="11583"/>
                  </a:lnTo>
                  <a:lnTo>
                    <a:pt x="33772" y="11583"/>
                  </a:lnTo>
                  <a:lnTo>
                    <a:pt x="35566" y="15009"/>
                  </a:lnTo>
                  <a:lnTo>
                    <a:pt x="35566" y="15009"/>
                  </a:lnTo>
                  <a:lnTo>
                    <a:pt x="37442" y="18191"/>
                  </a:lnTo>
                  <a:lnTo>
                    <a:pt x="40705" y="23656"/>
                  </a:lnTo>
                  <a:lnTo>
                    <a:pt x="40705" y="23656"/>
                  </a:lnTo>
                  <a:lnTo>
                    <a:pt x="43397" y="27898"/>
                  </a:lnTo>
                  <a:lnTo>
                    <a:pt x="43397" y="27898"/>
                  </a:lnTo>
                  <a:lnTo>
                    <a:pt x="45681" y="31161"/>
                  </a:lnTo>
                  <a:lnTo>
                    <a:pt x="45681" y="31161"/>
                  </a:lnTo>
                  <a:lnTo>
                    <a:pt x="47394" y="33526"/>
                  </a:lnTo>
                  <a:lnTo>
                    <a:pt x="49026" y="35484"/>
                  </a:lnTo>
                  <a:lnTo>
                    <a:pt x="49026" y="35484"/>
                  </a:lnTo>
                  <a:lnTo>
                    <a:pt x="51228" y="38095"/>
                  </a:lnTo>
                  <a:lnTo>
                    <a:pt x="51228" y="38095"/>
                  </a:lnTo>
                  <a:lnTo>
                    <a:pt x="53186" y="40297"/>
                  </a:lnTo>
                  <a:lnTo>
                    <a:pt x="53757" y="40868"/>
                  </a:lnTo>
                  <a:lnTo>
                    <a:pt x="53757" y="40868"/>
                  </a:lnTo>
                  <a:lnTo>
                    <a:pt x="55633" y="42989"/>
                  </a:lnTo>
                  <a:lnTo>
                    <a:pt x="55633" y="42989"/>
                  </a:lnTo>
                  <a:lnTo>
                    <a:pt x="57020" y="44620"/>
                  </a:lnTo>
                  <a:lnTo>
                    <a:pt x="58243" y="46252"/>
                  </a:lnTo>
                  <a:lnTo>
                    <a:pt x="58243" y="46252"/>
                  </a:lnTo>
                  <a:lnTo>
                    <a:pt x="59222" y="47720"/>
                  </a:lnTo>
                  <a:lnTo>
                    <a:pt x="59956" y="49025"/>
                  </a:lnTo>
                  <a:lnTo>
                    <a:pt x="59956" y="49025"/>
                  </a:lnTo>
                  <a:lnTo>
                    <a:pt x="60527" y="50086"/>
                  </a:lnTo>
                  <a:lnTo>
                    <a:pt x="60854" y="51065"/>
                  </a:lnTo>
                  <a:lnTo>
                    <a:pt x="60854" y="51065"/>
                  </a:lnTo>
                  <a:lnTo>
                    <a:pt x="61017" y="51880"/>
                  </a:lnTo>
                  <a:lnTo>
                    <a:pt x="61098" y="52614"/>
                  </a:lnTo>
                  <a:lnTo>
                    <a:pt x="61017" y="53349"/>
                  </a:lnTo>
                  <a:lnTo>
                    <a:pt x="60772" y="53920"/>
                  </a:lnTo>
                  <a:lnTo>
                    <a:pt x="60772" y="53920"/>
                  </a:lnTo>
                  <a:lnTo>
                    <a:pt x="60527" y="54409"/>
                  </a:lnTo>
                  <a:lnTo>
                    <a:pt x="60120" y="54898"/>
                  </a:lnTo>
                  <a:lnTo>
                    <a:pt x="59630" y="55225"/>
                  </a:lnTo>
                  <a:lnTo>
                    <a:pt x="58978" y="55633"/>
                  </a:lnTo>
                  <a:lnTo>
                    <a:pt x="58978" y="55633"/>
                  </a:lnTo>
                  <a:lnTo>
                    <a:pt x="58243" y="55877"/>
                  </a:lnTo>
                  <a:lnTo>
                    <a:pt x="58243" y="55877"/>
                  </a:lnTo>
                  <a:lnTo>
                    <a:pt x="57101" y="56285"/>
                  </a:lnTo>
                  <a:lnTo>
                    <a:pt x="55878" y="56775"/>
                  </a:lnTo>
                  <a:lnTo>
                    <a:pt x="55878" y="56775"/>
                  </a:lnTo>
                  <a:lnTo>
                    <a:pt x="54083" y="57590"/>
                  </a:lnTo>
                  <a:lnTo>
                    <a:pt x="52289" y="58569"/>
                  </a:lnTo>
                  <a:lnTo>
                    <a:pt x="52289" y="58569"/>
                  </a:lnTo>
                  <a:lnTo>
                    <a:pt x="51310" y="59140"/>
                  </a:lnTo>
                  <a:lnTo>
                    <a:pt x="50168" y="59874"/>
                  </a:lnTo>
                  <a:lnTo>
                    <a:pt x="49107" y="60772"/>
                  </a:lnTo>
                  <a:lnTo>
                    <a:pt x="47884" y="61751"/>
                  </a:lnTo>
                  <a:lnTo>
                    <a:pt x="47884" y="61751"/>
                  </a:lnTo>
                  <a:lnTo>
                    <a:pt x="45518" y="63627"/>
                  </a:lnTo>
                  <a:lnTo>
                    <a:pt x="45518" y="63627"/>
                  </a:lnTo>
                  <a:lnTo>
                    <a:pt x="43071" y="65666"/>
                  </a:lnTo>
                  <a:lnTo>
                    <a:pt x="43071" y="65666"/>
                  </a:lnTo>
                  <a:lnTo>
                    <a:pt x="41847" y="66482"/>
                  </a:lnTo>
                  <a:lnTo>
                    <a:pt x="40705" y="67297"/>
                  </a:lnTo>
                  <a:lnTo>
                    <a:pt x="39482" y="67950"/>
                  </a:lnTo>
                  <a:lnTo>
                    <a:pt x="38258" y="68439"/>
                  </a:lnTo>
                  <a:lnTo>
                    <a:pt x="38258" y="68439"/>
                  </a:lnTo>
                  <a:lnTo>
                    <a:pt x="37116" y="68766"/>
                  </a:lnTo>
                  <a:lnTo>
                    <a:pt x="35974" y="69010"/>
                  </a:lnTo>
                  <a:lnTo>
                    <a:pt x="35403" y="69010"/>
                  </a:lnTo>
                  <a:lnTo>
                    <a:pt x="34832" y="68929"/>
                  </a:lnTo>
                  <a:lnTo>
                    <a:pt x="34261" y="68847"/>
                  </a:lnTo>
                  <a:lnTo>
                    <a:pt x="33772" y="68684"/>
                  </a:lnTo>
                  <a:lnTo>
                    <a:pt x="33772" y="68684"/>
                  </a:lnTo>
                  <a:lnTo>
                    <a:pt x="32956" y="68032"/>
                  </a:lnTo>
                  <a:lnTo>
                    <a:pt x="32140" y="67216"/>
                  </a:lnTo>
                  <a:lnTo>
                    <a:pt x="31324" y="66155"/>
                  </a:lnTo>
                  <a:lnTo>
                    <a:pt x="30427" y="64850"/>
                  </a:lnTo>
                  <a:lnTo>
                    <a:pt x="30427" y="64850"/>
                  </a:lnTo>
                  <a:lnTo>
                    <a:pt x="28143" y="61261"/>
                  </a:lnTo>
                  <a:lnTo>
                    <a:pt x="28143" y="61261"/>
                  </a:lnTo>
                  <a:lnTo>
                    <a:pt x="26756" y="58896"/>
                  </a:lnTo>
                  <a:lnTo>
                    <a:pt x="25288" y="56285"/>
                  </a:lnTo>
                  <a:lnTo>
                    <a:pt x="25288" y="56285"/>
                  </a:lnTo>
                  <a:lnTo>
                    <a:pt x="23738" y="53430"/>
                  </a:lnTo>
                  <a:lnTo>
                    <a:pt x="23412" y="52941"/>
                  </a:lnTo>
                  <a:lnTo>
                    <a:pt x="23412" y="52941"/>
                  </a:lnTo>
                  <a:lnTo>
                    <a:pt x="21536" y="49433"/>
                  </a:lnTo>
                  <a:lnTo>
                    <a:pt x="21536" y="49433"/>
                  </a:lnTo>
                  <a:lnTo>
                    <a:pt x="19659" y="45925"/>
                  </a:lnTo>
                  <a:lnTo>
                    <a:pt x="19659" y="45925"/>
                  </a:lnTo>
                  <a:lnTo>
                    <a:pt x="18354" y="43560"/>
                  </a:lnTo>
                  <a:lnTo>
                    <a:pt x="17865" y="42581"/>
                  </a:lnTo>
                  <a:lnTo>
                    <a:pt x="17865" y="42581"/>
                  </a:lnTo>
                  <a:lnTo>
                    <a:pt x="16233" y="39481"/>
                  </a:lnTo>
                  <a:lnTo>
                    <a:pt x="16233" y="39481"/>
                  </a:lnTo>
                  <a:lnTo>
                    <a:pt x="14683" y="36381"/>
                  </a:lnTo>
                  <a:lnTo>
                    <a:pt x="14683" y="36381"/>
                  </a:lnTo>
                  <a:lnTo>
                    <a:pt x="13215" y="33119"/>
                  </a:lnTo>
                  <a:lnTo>
                    <a:pt x="13215" y="33119"/>
                  </a:lnTo>
                  <a:lnTo>
                    <a:pt x="11665" y="29774"/>
                  </a:lnTo>
                  <a:lnTo>
                    <a:pt x="11665" y="29774"/>
                  </a:lnTo>
                  <a:lnTo>
                    <a:pt x="9871" y="25451"/>
                  </a:lnTo>
                  <a:lnTo>
                    <a:pt x="9871" y="25451"/>
                  </a:lnTo>
                  <a:lnTo>
                    <a:pt x="8239" y="20801"/>
                  </a:lnTo>
                  <a:lnTo>
                    <a:pt x="8239" y="20801"/>
                  </a:lnTo>
                  <a:lnTo>
                    <a:pt x="5139" y="11583"/>
                  </a:lnTo>
                  <a:lnTo>
                    <a:pt x="5139" y="11583"/>
                  </a:lnTo>
                  <a:lnTo>
                    <a:pt x="2611" y="3345"/>
                  </a:lnTo>
                  <a:lnTo>
                    <a:pt x="2611" y="3345"/>
                  </a:lnTo>
                  <a:lnTo>
                    <a:pt x="163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87" y="4568"/>
                  </a:lnTo>
                  <a:lnTo>
                    <a:pt x="1387" y="4568"/>
                  </a:lnTo>
                  <a:lnTo>
                    <a:pt x="2774" y="8973"/>
                  </a:lnTo>
                  <a:lnTo>
                    <a:pt x="4242" y="13867"/>
                  </a:lnTo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192"/>
            <p:cNvSpPr/>
            <p:nvPr/>
          </p:nvSpPr>
          <p:spPr>
            <a:xfrm>
              <a:off x="348225" y="1385100"/>
              <a:ext cx="2396250" cy="2269775"/>
            </a:xfrm>
            <a:custGeom>
              <a:rect b="b" l="l" r="r" t="t"/>
              <a:pathLst>
                <a:path extrusionOk="0" fill="none" h="90791" w="95850">
                  <a:moveTo>
                    <a:pt x="1959" y="5873"/>
                  </a:moveTo>
                  <a:lnTo>
                    <a:pt x="1959" y="5873"/>
                  </a:lnTo>
                  <a:lnTo>
                    <a:pt x="4324" y="11747"/>
                  </a:lnTo>
                  <a:lnTo>
                    <a:pt x="4324" y="11747"/>
                  </a:lnTo>
                  <a:lnTo>
                    <a:pt x="7261" y="19333"/>
                  </a:lnTo>
                  <a:lnTo>
                    <a:pt x="7261" y="19333"/>
                  </a:lnTo>
                  <a:lnTo>
                    <a:pt x="9056" y="23819"/>
                  </a:lnTo>
                  <a:lnTo>
                    <a:pt x="9056" y="23819"/>
                  </a:lnTo>
                  <a:lnTo>
                    <a:pt x="11095" y="28551"/>
                  </a:lnTo>
                  <a:lnTo>
                    <a:pt x="11095" y="28551"/>
                  </a:lnTo>
                  <a:lnTo>
                    <a:pt x="13297" y="33526"/>
                  </a:lnTo>
                  <a:lnTo>
                    <a:pt x="13297" y="33526"/>
                  </a:lnTo>
                  <a:lnTo>
                    <a:pt x="15337" y="38095"/>
                  </a:lnTo>
                  <a:lnTo>
                    <a:pt x="15337" y="38095"/>
                  </a:lnTo>
                  <a:lnTo>
                    <a:pt x="17294" y="42336"/>
                  </a:lnTo>
                  <a:lnTo>
                    <a:pt x="17294" y="42336"/>
                  </a:lnTo>
                  <a:lnTo>
                    <a:pt x="19171" y="46578"/>
                  </a:lnTo>
                  <a:lnTo>
                    <a:pt x="21291" y="51146"/>
                  </a:lnTo>
                  <a:lnTo>
                    <a:pt x="21291" y="51146"/>
                  </a:lnTo>
                  <a:lnTo>
                    <a:pt x="23576" y="55959"/>
                  </a:lnTo>
                  <a:lnTo>
                    <a:pt x="23576" y="55959"/>
                  </a:lnTo>
                  <a:lnTo>
                    <a:pt x="25778" y="60935"/>
                  </a:lnTo>
                  <a:lnTo>
                    <a:pt x="25778" y="60935"/>
                  </a:lnTo>
                  <a:lnTo>
                    <a:pt x="27736" y="65584"/>
                  </a:lnTo>
                  <a:lnTo>
                    <a:pt x="27736" y="65584"/>
                  </a:lnTo>
                  <a:lnTo>
                    <a:pt x="29041" y="69092"/>
                  </a:lnTo>
                  <a:lnTo>
                    <a:pt x="29041" y="69092"/>
                  </a:lnTo>
                  <a:lnTo>
                    <a:pt x="30020" y="72029"/>
                  </a:lnTo>
                  <a:lnTo>
                    <a:pt x="30020" y="72029"/>
                  </a:lnTo>
                  <a:lnTo>
                    <a:pt x="31325" y="76923"/>
                  </a:lnTo>
                  <a:lnTo>
                    <a:pt x="31325" y="76923"/>
                  </a:lnTo>
                  <a:lnTo>
                    <a:pt x="32385" y="81083"/>
                  </a:lnTo>
                  <a:lnTo>
                    <a:pt x="32385" y="81083"/>
                  </a:lnTo>
                  <a:lnTo>
                    <a:pt x="33527" y="84591"/>
                  </a:lnTo>
                  <a:lnTo>
                    <a:pt x="33527" y="84591"/>
                  </a:lnTo>
                  <a:lnTo>
                    <a:pt x="33854" y="85407"/>
                  </a:lnTo>
                  <a:lnTo>
                    <a:pt x="34262" y="86222"/>
                  </a:lnTo>
                  <a:lnTo>
                    <a:pt x="34751" y="86875"/>
                  </a:lnTo>
                  <a:lnTo>
                    <a:pt x="35240" y="87527"/>
                  </a:lnTo>
                  <a:lnTo>
                    <a:pt x="35240" y="87527"/>
                  </a:lnTo>
                  <a:lnTo>
                    <a:pt x="36301" y="88588"/>
                  </a:lnTo>
                  <a:lnTo>
                    <a:pt x="37361" y="89485"/>
                  </a:lnTo>
                  <a:lnTo>
                    <a:pt x="37361" y="89485"/>
                  </a:lnTo>
                  <a:lnTo>
                    <a:pt x="38422" y="90138"/>
                  </a:lnTo>
                  <a:lnTo>
                    <a:pt x="39564" y="90709"/>
                  </a:lnTo>
                  <a:lnTo>
                    <a:pt x="39564" y="90709"/>
                  </a:lnTo>
                  <a:lnTo>
                    <a:pt x="40135" y="90790"/>
                  </a:lnTo>
                  <a:lnTo>
                    <a:pt x="40706" y="90709"/>
                  </a:lnTo>
                  <a:lnTo>
                    <a:pt x="40706" y="90709"/>
                  </a:lnTo>
                  <a:lnTo>
                    <a:pt x="41277" y="90709"/>
                  </a:lnTo>
                  <a:lnTo>
                    <a:pt x="41848" y="90546"/>
                  </a:lnTo>
                  <a:lnTo>
                    <a:pt x="42337" y="90382"/>
                  </a:lnTo>
                  <a:lnTo>
                    <a:pt x="42908" y="90219"/>
                  </a:lnTo>
                  <a:lnTo>
                    <a:pt x="43479" y="89893"/>
                  </a:lnTo>
                  <a:lnTo>
                    <a:pt x="43969" y="89567"/>
                  </a:lnTo>
                  <a:lnTo>
                    <a:pt x="45029" y="88751"/>
                  </a:lnTo>
                  <a:lnTo>
                    <a:pt x="45029" y="88751"/>
                  </a:lnTo>
                  <a:lnTo>
                    <a:pt x="46253" y="87446"/>
                  </a:lnTo>
                  <a:lnTo>
                    <a:pt x="47640" y="85814"/>
                  </a:lnTo>
                  <a:lnTo>
                    <a:pt x="47640" y="85814"/>
                  </a:lnTo>
                  <a:lnTo>
                    <a:pt x="48945" y="84101"/>
                  </a:lnTo>
                  <a:lnTo>
                    <a:pt x="50168" y="82307"/>
                  </a:lnTo>
                  <a:lnTo>
                    <a:pt x="50168" y="82307"/>
                  </a:lnTo>
                  <a:lnTo>
                    <a:pt x="51555" y="80431"/>
                  </a:lnTo>
                  <a:lnTo>
                    <a:pt x="52942" y="78718"/>
                  </a:lnTo>
                  <a:lnTo>
                    <a:pt x="52942" y="78718"/>
                  </a:lnTo>
                  <a:lnTo>
                    <a:pt x="54410" y="77005"/>
                  </a:lnTo>
                  <a:lnTo>
                    <a:pt x="55878" y="75373"/>
                  </a:lnTo>
                  <a:lnTo>
                    <a:pt x="55878" y="75373"/>
                  </a:lnTo>
                  <a:lnTo>
                    <a:pt x="57510" y="73986"/>
                  </a:lnTo>
                  <a:lnTo>
                    <a:pt x="59060" y="72763"/>
                  </a:lnTo>
                  <a:lnTo>
                    <a:pt x="59060" y="72763"/>
                  </a:lnTo>
                  <a:lnTo>
                    <a:pt x="59875" y="72192"/>
                  </a:lnTo>
                  <a:lnTo>
                    <a:pt x="60691" y="71702"/>
                  </a:lnTo>
                  <a:lnTo>
                    <a:pt x="61507" y="71213"/>
                  </a:lnTo>
                  <a:lnTo>
                    <a:pt x="62323" y="70887"/>
                  </a:lnTo>
                  <a:lnTo>
                    <a:pt x="62323" y="70887"/>
                  </a:lnTo>
                  <a:lnTo>
                    <a:pt x="63220" y="70479"/>
                  </a:lnTo>
                  <a:lnTo>
                    <a:pt x="64117" y="70234"/>
                  </a:lnTo>
                  <a:lnTo>
                    <a:pt x="65015" y="70071"/>
                  </a:lnTo>
                  <a:lnTo>
                    <a:pt x="65912" y="69908"/>
                  </a:lnTo>
                  <a:lnTo>
                    <a:pt x="65912" y="69908"/>
                  </a:lnTo>
                  <a:lnTo>
                    <a:pt x="66891" y="69826"/>
                  </a:lnTo>
                  <a:lnTo>
                    <a:pt x="67870" y="69826"/>
                  </a:lnTo>
                  <a:lnTo>
                    <a:pt x="68849" y="69908"/>
                  </a:lnTo>
                  <a:lnTo>
                    <a:pt x="69991" y="69989"/>
                  </a:lnTo>
                  <a:lnTo>
                    <a:pt x="69991" y="69989"/>
                  </a:lnTo>
                  <a:lnTo>
                    <a:pt x="74151" y="70805"/>
                  </a:lnTo>
                  <a:lnTo>
                    <a:pt x="74151" y="70805"/>
                  </a:lnTo>
                  <a:lnTo>
                    <a:pt x="78229" y="71621"/>
                  </a:lnTo>
                  <a:lnTo>
                    <a:pt x="78229" y="71621"/>
                  </a:lnTo>
                  <a:lnTo>
                    <a:pt x="82145" y="72437"/>
                  </a:lnTo>
                  <a:lnTo>
                    <a:pt x="82145" y="72437"/>
                  </a:lnTo>
                  <a:lnTo>
                    <a:pt x="85653" y="73008"/>
                  </a:lnTo>
                  <a:lnTo>
                    <a:pt x="85653" y="73008"/>
                  </a:lnTo>
                  <a:lnTo>
                    <a:pt x="86958" y="73008"/>
                  </a:lnTo>
                  <a:lnTo>
                    <a:pt x="88181" y="72926"/>
                  </a:lnTo>
                  <a:lnTo>
                    <a:pt x="89242" y="72844"/>
                  </a:lnTo>
                  <a:lnTo>
                    <a:pt x="90302" y="72681"/>
                  </a:lnTo>
                  <a:lnTo>
                    <a:pt x="91281" y="72518"/>
                  </a:lnTo>
                  <a:lnTo>
                    <a:pt x="92097" y="72273"/>
                  </a:lnTo>
                  <a:lnTo>
                    <a:pt x="92831" y="72029"/>
                  </a:lnTo>
                  <a:lnTo>
                    <a:pt x="93565" y="71621"/>
                  </a:lnTo>
                  <a:lnTo>
                    <a:pt x="93565" y="71621"/>
                  </a:lnTo>
                  <a:lnTo>
                    <a:pt x="94218" y="71213"/>
                  </a:lnTo>
                  <a:lnTo>
                    <a:pt x="94789" y="70724"/>
                  </a:lnTo>
                  <a:lnTo>
                    <a:pt x="95197" y="70153"/>
                  </a:lnTo>
                  <a:lnTo>
                    <a:pt x="95523" y="69500"/>
                  </a:lnTo>
                  <a:lnTo>
                    <a:pt x="95523" y="69500"/>
                  </a:lnTo>
                  <a:lnTo>
                    <a:pt x="95686" y="69092"/>
                  </a:lnTo>
                  <a:lnTo>
                    <a:pt x="95768" y="68603"/>
                  </a:lnTo>
                  <a:lnTo>
                    <a:pt x="95849" y="68195"/>
                  </a:lnTo>
                  <a:lnTo>
                    <a:pt x="95768" y="67787"/>
                  </a:lnTo>
                  <a:lnTo>
                    <a:pt x="95768" y="67297"/>
                  </a:lnTo>
                  <a:lnTo>
                    <a:pt x="95604" y="66890"/>
                  </a:lnTo>
                  <a:lnTo>
                    <a:pt x="95441" y="66482"/>
                  </a:lnTo>
                  <a:lnTo>
                    <a:pt x="95197" y="66155"/>
                  </a:lnTo>
                  <a:lnTo>
                    <a:pt x="95197" y="66155"/>
                  </a:lnTo>
                  <a:lnTo>
                    <a:pt x="93810" y="64198"/>
                  </a:lnTo>
                  <a:lnTo>
                    <a:pt x="93810" y="64198"/>
                  </a:lnTo>
                  <a:lnTo>
                    <a:pt x="91852" y="61914"/>
                  </a:lnTo>
                  <a:lnTo>
                    <a:pt x="91852" y="61914"/>
                  </a:lnTo>
                  <a:lnTo>
                    <a:pt x="89242" y="58896"/>
                  </a:lnTo>
                  <a:lnTo>
                    <a:pt x="89242" y="58896"/>
                  </a:lnTo>
                  <a:lnTo>
                    <a:pt x="87529" y="57101"/>
                  </a:lnTo>
                  <a:lnTo>
                    <a:pt x="87529" y="57101"/>
                  </a:lnTo>
                  <a:lnTo>
                    <a:pt x="85489" y="55062"/>
                  </a:lnTo>
                  <a:lnTo>
                    <a:pt x="85489" y="55062"/>
                  </a:lnTo>
                  <a:lnTo>
                    <a:pt x="82716" y="52288"/>
                  </a:lnTo>
                  <a:lnTo>
                    <a:pt x="82716" y="52288"/>
                  </a:lnTo>
                  <a:lnTo>
                    <a:pt x="81248" y="50738"/>
                  </a:lnTo>
                  <a:lnTo>
                    <a:pt x="81248" y="50738"/>
                  </a:lnTo>
                  <a:lnTo>
                    <a:pt x="79616" y="49188"/>
                  </a:lnTo>
                  <a:lnTo>
                    <a:pt x="79616" y="49188"/>
                  </a:lnTo>
                  <a:lnTo>
                    <a:pt x="77903" y="47638"/>
                  </a:lnTo>
                  <a:lnTo>
                    <a:pt x="77903" y="47638"/>
                  </a:lnTo>
                  <a:lnTo>
                    <a:pt x="76108" y="46170"/>
                  </a:lnTo>
                  <a:lnTo>
                    <a:pt x="76108" y="46170"/>
                  </a:lnTo>
                  <a:lnTo>
                    <a:pt x="72601" y="43478"/>
                  </a:lnTo>
                  <a:lnTo>
                    <a:pt x="72601" y="43478"/>
                  </a:lnTo>
                  <a:lnTo>
                    <a:pt x="69420" y="40868"/>
                  </a:lnTo>
                  <a:lnTo>
                    <a:pt x="69420" y="40868"/>
                  </a:lnTo>
                  <a:lnTo>
                    <a:pt x="66157" y="38095"/>
                  </a:lnTo>
                  <a:lnTo>
                    <a:pt x="66157" y="38095"/>
                  </a:lnTo>
                  <a:lnTo>
                    <a:pt x="64117" y="36218"/>
                  </a:lnTo>
                  <a:lnTo>
                    <a:pt x="64117" y="36218"/>
                  </a:lnTo>
                  <a:lnTo>
                    <a:pt x="61833" y="33934"/>
                  </a:lnTo>
                  <a:lnTo>
                    <a:pt x="61833" y="33934"/>
                  </a:lnTo>
                  <a:lnTo>
                    <a:pt x="59223" y="31324"/>
                  </a:lnTo>
                  <a:lnTo>
                    <a:pt x="59223" y="31324"/>
                  </a:lnTo>
                  <a:lnTo>
                    <a:pt x="56205" y="28143"/>
                  </a:lnTo>
                  <a:lnTo>
                    <a:pt x="56205" y="28143"/>
                  </a:lnTo>
                  <a:lnTo>
                    <a:pt x="54247" y="25777"/>
                  </a:lnTo>
                  <a:lnTo>
                    <a:pt x="54247" y="25777"/>
                  </a:lnTo>
                  <a:lnTo>
                    <a:pt x="52126" y="23167"/>
                  </a:lnTo>
                  <a:lnTo>
                    <a:pt x="52126" y="23167"/>
                  </a:lnTo>
                  <a:lnTo>
                    <a:pt x="49760" y="20230"/>
                  </a:lnTo>
                  <a:lnTo>
                    <a:pt x="49760" y="20230"/>
                  </a:lnTo>
                  <a:lnTo>
                    <a:pt x="47232" y="16886"/>
                  </a:lnTo>
                  <a:lnTo>
                    <a:pt x="47232" y="16886"/>
                  </a:lnTo>
                  <a:lnTo>
                    <a:pt x="44540" y="13296"/>
                  </a:lnTo>
                  <a:lnTo>
                    <a:pt x="44540" y="13296"/>
                  </a:lnTo>
                  <a:lnTo>
                    <a:pt x="43235" y="11339"/>
                  </a:lnTo>
                  <a:lnTo>
                    <a:pt x="42011" y="9381"/>
                  </a:lnTo>
                  <a:lnTo>
                    <a:pt x="42011" y="9381"/>
                  </a:lnTo>
                  <a:lnTo>
                    <a:pt x="40787" y="7260"/>
                  </a:lnTo>
                  <a:lnTo>
                    <a:pt x="39727" y="5139"/>
                  </a:lnTo>
                  <a:lnTo>
                    <a:pt x="39727" y="5139"/>
                  </a:lnTo>
                  <a:lnTo>
                    <a:pt x="38667" y="2855"/>
                  </a:lnTo>
                  <a:lnTo>
                    <a:pt x="37688" y="490"/>
                  </a:lnTo>
                  <a:lnTo>
                    <a:pt x="37688" y="490"/>
                  </a:lnTo>
                  <a:lnTo>
                    <a:pt x="37524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138" y="0"/>
                  </a:lnTo>
                  <a:lnTo>
                    <a:pt x="36627" y="1550"/>
                  </a:lnTo>
                  <a:lnTo>
                    <a:pt x="37198" y="3100"/>
                  </a:lnTo>
                  <a:lnTo>
                    <a:pt x="37198" y="3100"/>
                  </a:lnTo>
                  <a:lnTo>
                    <a:pt x="38422" y="6118"/>
                  </a:lnTo>
                  <a:lnTo>
                    <a:pt x="38422" y="6118"/>
                  </a:lnTo>
                  <a:lnTo>
                    <a:pt x="39727" y="9055"/>
                  </a:lnTo>
                  <a:lnTo>
                    <a:pt x="39727" y="9055"/>
                  </a:lnTo>
                  <a:lnTo>
                    <a:pt x="40461" y="10441"/>
                  </a:lnTo>
                  <a:lnTo>
                    <a:pt x="41195" y="11747"/>
                  </a:lnTo>
                  <a:lnTo>
                    <a:pt x="41195" y="11747"/>
                  </a:lnTo>
                  <a:lnTo>
                    <a:pt x="42582" y="14031"/>
                  </a:lnTo>
                  <a:lnTo>
                    <a:pt x="44213" y="16478"/>
                  </a:lnTo>
                  <a:lnTo>
                    <a:pt x="44213" y="16478"/>
                  </a:lnTo>
                  <a:lnTo>
                    <a:pt x="45600" y="18517"/>
                  </a:lnTo>
                  <a:lnTo>
                    <a:pt x="47069" y="20475"/>
                  </a:lnTo>
                  <a:lnTo>
                    <a:pt x="47069" y="20475"/>
                  </a:lnTo>
                  <a:lnTo>
                    <a:pt x="49353" y="23493"/>
                  </a:lnTo>
                  <a:lnTo>
                    <a:pt x="49516" y="23656"/>
                  </a:lnTo>
                  <a:lnTo>
                    <a:pt x="49516" y="23656"/>
                  </a:lnTo>
                  <a:lnTo>
                    <a:pt x="51555" y="26185"/>
                  </a:lnTo>
                  <a:lnTo>
                    <a:pt x="51555" y="26185"/>
                  </a:lnTo>
                  <a:lnTo>
                    <a:pt x="53431" y="28387"/>
                  </a:lnTo>
                  <a:lnTo>
                    <a:pt x="55226" y="30427"/>
                  </a:lnTo>
                  <a:lnTo>
                    <a:pt x="55226" y="30427"/>
                  </a:lnTo>
                  <a:lnTo>
                    <a:pt x="58081" y="33445"/>
                  </a:lnTo>
                  <a:lnTo>
                    <a:pt x="58081" y="33445"/>
                  </a:lnTo>
                  <a:lnTo>
                    <a:pt x="60365" y="35647"/>
                  </a:lnTo>
                  <a:lnTo>
                    <a:pt x="60365" y="35647"/>
                  </a:lnTo>
                  <a:lnTo>
                    <a:pt x="64036" y="39237"/>
                  </a:lnTo>
                  <a:lnTo>
                    <a:pt x="64036" y="39237"/>
                  </a:lnTo>
                  <a:lnTo>
                    <a:pt x="66075" y="41194"/>
                  </a:lnTo>
                  <a:lnTo>
                    <a:pt x="66972" y="42010"/>
                  </a:lnTo>
                  <a:lnTo>
                    <a:pt x="66972" y="42010"/>
                  </a:lnTo>
                  <a:lnTo>
                    <a:pt x="69501" y="44376"/>
                  </a:lnTo>
                  <a:lnTo>
                    <a:pt x="69991" y="44783"/>
                  </a:lnTo>
                  <a:lnTo>
                    <a:pt x="69991" y="44783"/>
                  </a:lnTo>
                  <a:lnTo>
                    <a:pt x="72111" y="46496"/>
                  </a:lnTo>
                  <a:lnTo>
                    <a:pt x="72111" y="46496"/>
                  </a:lnTo>
                  <a:lnTo>
                    <a:pt x="74640" y="48699"/>
                  </a:lnTo>
                  <a:lnTo>
                    <a:pt x="74640" y="48699"/>
                  </a:lnTo>
                  <a:lnTo>
                    <a:pt x="77087" y="50983"/>
                  </a:lnTo>
                  <a:lnTo>
                    <a:pt x="77087" y="50983"/>
                  </a:lnTo>
                  <a:lnTo>
                    <a:pt x="79208" y="53185"/>
                  </a:lnTo>
                  <a:lnTo>
                    <a:pt x="79208" y="53185"/>
                  </a:lnTo>
                  <a:lnTo>
                    <a:pt x="81166" y="55225"/>
                  </a:lnTo>
                  <a:lnTo>
                    <a:pt x="81166" y="55225"/>
                  </a:lnTo>
                  <a:lnTo>
                    <a:pt x="82797" y="57101"/>
                  </a:lnTo>
                  <a:lnTo>
                    <a:pt x="82797" y="57101"/>
                  </a:lnTo>
                  <a:lnTo>
                    <a:pt x="84103" y="58651"/>
                  </a:lnTo>
                  <a:lnTo>
                    <a:pt x="85082" y="60038"/>
                  </a:lnTo>
                  <a:lnTo>
                    <a:pt x="85082" y="60038"/>
                  </a:lnTo>
                  <a:lnTo>
                    <a:pt x="85816" y="61261"/>
                  </a:lnTo>
                  <a:lnTo>
                    <a:pt x="86387" y="62322"/>
                  </a:lnTo>
                  <a:lnTo>
                    <a:pt x="86387" y="62322"/>
                  </a:lnTo>
                  <a:lnTo>
                    <a:pt x="86713" y="63300"/>
                  </a:lnTo>
                  <a:lnTo>
                    <a:pt x="86958" y="64116"/>
                  </a:lnTo>
                  <a:lnTo>
                    <a:pt x="86958" y="64116"/>
                  </a:lnTo>
                  <a:lnTo>
                    <a:pt x="87039" y="64850"/>
                  </a:lnTo>
                  <a:lnTo>
                    <a:pt x="86958" y="65421"/>
                  </a:lnTo>
                  <a:lnTo>
                    <a:pt x="86795" y="65992"/>
                  </a:lnTo>
                  <a:lnTo>
                    <a:pt x="86550" y="66482"/>
                  </a:lnTo>
                  <a:lnTo>
                    <a:pt x="86550" y="66482"/>
                  </a:lnTo>
                  <a:lnTo>
                    <a:pt x="86142" y="66890"/>
                  </a:lnTo>
                  <a:lnTo>
                    <a:pt x="85653" y="67216"/>
                  </a:lnTo>
                  <a:lnTo>
                    <a:pt x="85000" y="67461"/>
                  </a:lnTo>
                  <a:lnTo>
                    <a:pt x="84266" y="67705"/>
                  </a:lnTo>
                  <a:lnTo>
                    <a:pt x="84266" y="67705"/>
                  </a:lnTo>
                  <a:lnTo>
                    <a:pt x="83450" y="67787"/>
                  </a:lnTo>
                  <a:lnTo>
                    <a:pt x="82553" y="67868"/>
                  </a:lnTo>
                  <a:lnTo>
                    <a:pt x="81492" y="67868"/>
                  </a:lnTo>
                  <a:lnTo>
                    <a:pt x="80350" y="67787"/>
                  </a:lnTo>
                  <a:lnTo>
                    <a:pt x="79616" y="67624"/>
                  </a:lnTo>
                  <a:lnTo>
                    <a:pt x="79616" y="67624"/>
                  </a:lnTo>
                  <a:lnTo>
                    <a:pt x="77169" y="67216"/>
                  </a:lnTo>
                  <a:lnTo>
                    <a:pt x="77169" y="67216"/>
                  </a:lnTo>
                  <a:lnTo>
                    <a:pt x="73743" y="66645"/>
                  </a:lnTo>
                  <a:lnTo>
                    <a:pt x="73743" y="66645"/>
                  </a:lnTo>
                  <a:lnTo>
                    <a:pt x="70154" y="66074"/>
                  </a:lnTo>
                  <a:lnTo>
                    <a:pt x="70154" y="66074"/>
                  </a:lnTo>
                  <a:lnTo>
                    <a:pt x="68359" y="65829"/>
                  </a:lnTo>
                  <a:lnTo>
                    <a:pt x="66646" y="65748"/>
                  </a:lnTo>
                  <a:lnTo>
                    <a:pt x="66646" y="65748"/>
                  </a:lnTo>
                  <a:lnTo>
                    <a:pt x="65015" y="65829"/>
                  </a:lnTo>
                  <a:lnTo>
                    <a:pt x="63465" y="65992"/>
                  </a:lnTo>
                  <a:lnTo>
                    <a:pt x="63465" y="65992"/>
                  </a:lnTo>
                  <a:lnTo>
                    <a:pt x="61915" y="66400"/>
                  </a:lnTo>
                  <a:lnTo>
                    <a:pt x="60446" y="66971"/>
                  </a:lnTo>
                  <a:lnTo>
                    <a:pt x="60446" y="66971"/>
                  </a:lnTo>
                  <a:lnTo>
                    <a:pt x="59141" y="67705"/>
                  </a:lnTo>
                  <a:lnTo>
                    <a:pt x="57673" y="68603"/>
                  </a:lnTo>
                  <a:lnTo>
                    <a:pt x="57673" y="68603"/>
                  </a:lnTo>
                  <a:lnTo>
                    <a:pt x="56368" y="69582"/>
                  </a:lnTo>
                  <a:lnTo>
                    <a:pt x="54981" y="70724"/>
                  </a:lnTo>
                  <a:lnTo>
                    <a:pt x="54981" y="70724"/>
                  </a:lnTo>
                  <a:lnTo>
                    <a:pt x="52208" y="73334"/>
                  </a:lnTo>
                  <a:lnTo>
                    <a:pt x="52208" y="73334"/>
                  </a:lnTo>
                  <a:lnTo>
                    <a:pt x="49516" y="75944"/>
                  </a:lnTo>
                  <a:lnTo>
                    <a:pt x="49516" y="75944"/>
                  </a:lnTo>
                  <a:lnTo>
                    <a:pt x="47069" y="78636"/>
                  </a:lnTo>
                  <a:lnTo>
                    <a:pt x="47069" y="78636"/>
                  </a:lnTo>
                  <a:lnTo>
                    <a:pt x="45274" y="80512"/>
                  </a:lnTo>
                  <a:lnTo>
                    <a:pt x="44621" y="81165"/>
                  </a:lnTo>
                  <a:lnTo>
                    <a:pt x="44621" y="81165"/>
                  </a:lnTo>
                  <a:lnTo>
                    <a:pt x="44050" y="81736"/>
                  </a:lnTo>
                  <a:lnTo>
                    <a:pt x="43479" y="82225"/>
                  </a:lnTo>
                  <a:lnTo>
                    <a:pt x="42908" y="82633"/>
                  </a:lnTo>
                  <a:lnTo>
                    <a:pt x="42419" y="83041"/>
                  </a:lnTo>
                  <a:lnTo>
                    <a:pt x="41848" y="83286"/>
                  </a:lnTo>
                  <a:lnTo>
                    <a:pt x="41277" y="83530"/>
                  </a:lnTo>
                  <a:lnTo>
                    <a:pt x="40706" y="83612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40135" y="83694"/>
                  </a:lnTo>
                  <a:lnTo>
                    <a:pt x="39238" y="83694"/>
                  </a:lnTo>
                  <a:lnTo>
                    <a:pt x="39238" y="83694"/>
                  </a:lnTo>
                  <a:lnTo>
                    <a:pt x="38503" y="83612"/>
                  </a:lnTo>
                  <a:lnTo>
                    <a:pt x="37769" y="83286"/>
                  </a:lnTo>
                  <a:lnTo>
                    <a:pt x="37117" y="82878"/>
                  </a:lnTo>
                  <a:lnTo>
                    <a:pt x="36464" y="82307"/>
                  </a:lnTo>
                  <a:lnTo>
                    <a:pt x="36464" y="82307"/>
                  </a:lnTo>
                  <a:lnTo>
                    <a:pt x="35893" y="81654"/>
                  </a:lnTo>
                  <a:lnTo>
                    <a:pt x="35322" y="80839"/>
                  </a:lnTo>
                  <a:lnTo>
                    <a:pt x="34833" y="79941"/>
                  </a:lnTo>
                  <a:lnTo>
                    <a:pt x="34343" y="78881"/>
                  </a:lnTo>
                  <a:lnTo>
                    <a:pt x="34343" y="78881"/>
                  </a:lnTo>
                  <a:lnTo>
                    <a:pt x="33527" y="76597"/>
                  </a:lnTo>
                  <a:lnTo>
                    <a:pt x="32630" y="73905"/>
                  </a:lnTo>
                  <a:lnTo>
                    <a:pt x="32630" y="73905"/>
                  </a:lnTo>
                  <a:lnTo>
                    <a:pt x="31978" y="71947"/>
                  </a:lnTo>
                  <a:lnTo>
                    <a:pt x="31570" y="70724"/>
                  </a:lnTo>
                  <a:lnTo>
                    <a:pt x="31570" y="70724"/>
                  </a:lnTo>
                  <a:lnTo>
                    <a:pt x="30101" y="66808"/>
                  </a:lnTo>
                  <a:lnTo>
                    <a:pt x="30020" y="66563"/>
                  </a:lnTo>
                  <a:lnTo>
                    <a:pt x="30020" y="66563"/>
                  </a:lnTo>
                  <a:lnTo>
                    <a:pt x="28551" y="63056"/>
                  </a:lnTo>
                  <a:lnTo>
                    <a:pt x="28551" y="63056"/>
                  </a:lnTo>
                  <a:lnTo>
                    <a:pt x="26757" y="58896"/>
                  </a:lnTo>
                  <a:lnTo>
                    <a:pt x="26757" y="58896"/>
                  </a:lnTo>
                  <a:lnTo>
                    <a:pt x="24718" y="54654"/>
                  </a:lnTo>
                  <a:lnTo>
                    <a:pt x="24718" y="54654"/>
                  </a:lnTo>
                  <a:lnTo>
                    <a:pt x="22760" y="50494"/>
                  </a:lnTo>
                  <a:lnTo>
                    <a:pt x="22760" y="50494"/>
                  </a:lnTo>
                  <a:lnTo>
                    <a:pt x="20884" y="46578"/>
                  </a:lnTo>
                  <a:lnTo>
                    <a:pt x="19171" y="42907"/>
                  </a:lnTo>
                  <a:lnTo>
                    <a:pt x="19171" y="42907"/>
                  </a:lnTo>
                  <a:lnTo>
                    <a:pt x="17539" y="39400"/>
                  </a:lnTo>
                  <a:lnTo>
                    <a:pt x="17539" y="39400"/>
                  </a:lnTo>
                  <a:lnTo>
                    <a:pt x="15908" y="35810"/>
                  </a:lnTo>
                  <a:lnTo>
                    <a:pt x="15908" y="35810"/>
                  </a:lnTo>
                  <a:lnTo>
                    <a:pt x="14113" y="31813"/>
                  </a:lnTo>
                  <a:lnTo>
                    <a:pt x="14113" y="31813"/>
                  </a:lnTo>
                  <a:lnTo>
                    <a:pt x="12237" y="27490"/>
                  </a:lnTo>
                  <a:lnTo>
                    <a:pt x="12237" y="27490"/>
                  </a:lnTo>
                  <a:lnTo>
                    <a:pt x="8892" y="19251"/>
                  </a:lnTo>
                  <a:lnTo>
                    <a:pt x="8892" y="19251"/>
                  </a:lnTo>
                  <a:lnTo>
                    <a:pt x="6200" y="12154"/>
                  </a:lnTo>
                  <a:lnTo>
                    <a:pt x="6200" y="12154"/>
                  </a:lnTo>
                  <a:lnTo>
                    <a:pt x="3753" y="5873"/>
                  </a:lnTo>
                  <a:lnTo>
                    <a:pt x="3753" y="5873"/>
                  </a:lnTo>
                  <a:lnTo>
                    <a:pt x="2774" y="3181"/>
                  </a:lnTo>
                  <a:lnTo>
                    <a:pt x="1796" y="163"/>
                  </a:lnTo>
                  <a:lnTo>
                    <a:pt x="1796" y="163"/>
                  </a:lnTo>
                  <a:lnTo>
                    <a:pt x="171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17" y="2610"/>
                  </a:lnTo>
                  <a:lnTo>
                    <a:pt x="1714" y="5058"/>
                  </a:lnTo>
                  <a:lnTo>
                    <a:pt x="1959" y="5873"/>
                  </a:lnTo>
                  <a:close/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192"/>
            <p:cNvSpPr/>
            <p:nvPr/>
          </p:nvSpPr>
          <p:spPr>
            <a:xfrm>
              <a:off x="274825" y="1385100"/>
              <a:ext cx="2791850" cy="2561400"/>
            </a:xfrm>
            <a:custGeom>
              <a:rect b="b" l="l" r="r" t="t"/>
              <a:pathLst>
                <a:path extrusionOk="0" fill="none" h="102456" w="111674">
                  <a:moveTo>
                    <a:pt x="2203" y="6444"/>
                  </a:moveTo>
                  <a:lnTo>
                    <a:pt x="2203" y="6444"/>
                  </a:lnTo>
                  <a:lnTo>
                    <a:pt x="3753" y="10360"/>
                  </a:lnTo>
                  <a:lnTo>
                    <a:pt x="3753" y="10360"/>
                  </a:lnTo>
                  <a:lnTo>
                    <a:pt x="5466" y="14438"/>
                  </a:lnTo>
                  <a:lnTo>
                    <a:pt x="5466" y="14438"/>
                  </a:lnTo>
                  <a:lnTo>
                    <a:pt x="7668" y="19659"/>
                  </a:lnTo>
                  <a:lnTo>
                    <a:pt x="7668" y="19659"/>
                  </a:lnTo>
                  <a:lnTo>
                    <a:pt x="8810" y="22596"/>
                  </a:lnTo>
                  <a:lnTo>
                    <a:pt x="10197" y="25695"/>
                  </a:lnTo>
                  <a:lnTo>
                    <a:pt x="10197" y="25695"/>
                  </a:lnTo>
                  <a:lnTo>
                    <a:pt x="13134" y="32303"/>
                  </a:lnTo>
                  <a:lnTo>
                    <a:pt x="13134" y="32303"/>
                  </a:lnTo>
                  <a:lnTo>
                    <a:pt x="14683" y="35647"/>
                  </a:lnTo>
                  <a:lnTo>
                    <a:pt x="14683" y="35647"/>
                  </a:lnTo>
                  <a:lnTo>
                    <a:pt x="16152" y="38829"/>
                  </a:lnTo>
                  <a:lnTo>
                    <a:pt x="16152" y="38829"/>
                  </a:lnTo>
                  <a:lnTo>
                    <a:pt x="17538" y="41928"/>
                  </a:lnTo>
                  <a:lnTo>
                    <a:pt x="17538" y="41928"/>
                  </a:lnTo>
                  <a:lnTo>
                    <a:pt x="18925" y="44947"/>
                  </a:lnTo>
                  <a:lnTo>
                    <a:pt x="18925" y="44947"/>
                  </a:lnTo>
                  <a:lnTo>
                    <a:pt x="20312" y="48046"/>
                  </a:lnTo>
                  <a:lnTo>
                    <a:pt x="20312" y="48046"/>
                  </a:lnTo>
                  <a:lnTo>
                    <a:pt x="21699" y="51309"/>
                  </a:lnTo>
                  <a:lnTo>
                    <a:pt x="21699" y="51309"/>
                  </a:lnTo>
                  <a:lnTo>
                    <a:pt x="23249" y="54735"/>
                  </a:lnTo>
                  <a:lnTo>
                    <a:pt x="23249" y="54735"/>
                  </a:lnTo>
                  <a:lnTo>
                    <a:pt x="24798" y="58243"/>
                  </a:lnTo>
                  <a:lnTo>
                    <a:pt x="24798" y="58243"/>
                  </a:lnTo>
                  <a:lnTo>
                    <a:pt x="26267" y="61751"/>
                  </a:lnTo>
                  <a:lnTo>
                    <a:pt x="26267" y="61751"/>
                  </a:lnTo>
                  <a:lnTo>
                    <a:pt x="27654" y="65177"/>
                  </a:lnTo>
                  <a:lnTo>
                    <a:pt x="27654" y="65177"/>
                  </a:lnTo>
                  <a:lnTo>
                    <a:pt x="28714" y="68032"/>
                  </a:lnTo>
                  <a:lnTo>
                    <a:pt x="29530" y="70724"/>
                  </a:lnTo>
                  <a:lnTo>
                    <a:pt x="29530" y="70724"/>
                  </a:lnTo>
                  <a:lnTo>
                    <a:pt x="30182" y="73171"/>
                  </a:lnTo>
                  <a:lnTo>
                    <a:pt x="30672" y="75373"/>
                  </a:lnTo>
                  <a:lnTo>
                    <a:pt x="30672" y="75373"/>
                  </a:lnTo>
                  <a:lnTo>
                    <a:pt x="31487" y="79696"/>
                  </a:lnTo>
                  <a:lnTo>
                    <a:pt x="31487" y="79696"/>
                  </a:lnTo>
                  <a:lnTo>
                    <a:pt x="32222" y="83612"/>
                  </a:lnTo>
                  <a:lnTo>
                    <a:pt x="32222" y="83612"/>
                  </a:lnTo>
                  <a:lnTo>
                    <a:pt x="32874" y="86956"/>
                  </a:lnTo>
                  <a:lnTo>
                    <a:pt x="32874" y="86956"/>
                  </a:lnTo>
                  <a:lnTo>
                    <a:pt x="33282" y="88506"/>
                  </a:lnTo>
                  <a:lnTo>
                    <a:pt x="33772" y="90056"/>
                  </a:lnTo>
                  <a:lnTo>
                    <a:pt x="33772" y="90056"/>
                  </a:lnTo>
                  <a:lnTo>
                    <a:pt x="34750" y="92911"/>
                  </a:lnTo>
                  <a:lnTo>
                    <a:pt x="35811" y="95522"/>
                  </a:lnTo>
                  <a:lnTo>
                    <a:pt x="35811" y="95522"/>
                  </a:lnTo>
                  <a:lnTo>
                    <a:pt x="36545" y="96745"/>
                  </a:lnTo>
                  <a:lnTo>
                    <a:pt x="37279" y="97887"/>
                  </a:lnTo>
                  <a:lnTo>
                    <a:pt x="38013" y="98866"/>
                  </a:lnTo>
                  <a:lnTo>
                    <a:pt x="38829" y="99763"/>
                  </a:lnTo>
                  <a:lnTo>
                    <a:pt x="38829" y="99763"/>
                  </a:lnTo>
                  <a:lnTo>
                    <a:pt x="39563" y="100497"/>
                  </a:lnTo>
                  <a:lnTo>
                    <a:pt x="40379" y="101150"/>
                  </a:lnTo>
                  <a:lnTo>
                    <a:pt x="41113" y="101640"/>
                  </a:lnTo>
                  <a:lnTo>
                    <a:pt x="41929" y="101966"/>
                  </a:lnTo>
                  <a:lnTo>
                    <a:pt x="41929" y="101966"/>
                  </a:lnTo>
                  <a:lnTo>
                    <a:pt x="42745" y="102292"/>
                  </a:lnTo>
                  <a:lnTo>
                    <a:pt x="43560" y="102455"/>
                  </a:lnTo>
                  <a:lnTo>
                    <a:pt x="44376" y="102455"/>
                  </a:lnTo>
                  <a:lnTo>
                    <a:pt x="45192" y="102455"/>
                  </a:lnTo>
                  <a:lnTo>
                    <a:pt x="46007" y="102292"/>
                  </a:lnTo>
                  <a:lnTo>
                    <a:pt x="46823" y="102047"/>
                  </a:lnTo>
                  <a:lnTo>
                    <a:pt x="47639" y="101721"/>
                  </a:lnTo>
                  <a:lnTo>
                    <a:pt x="48536" y="101313"/>
                  </a:lnTo>
                  <a:lnTo>
                    <a:pt x="48536" y="101313"/>
                  </a:lnTo>
                  <a:lnTo>
                    <a:pt x="49352" y="100742"/>
                  </a:lnTo>
                  <a:lnTo>
                    <a:pt x="50168" y="100171"/>
                  </a:lnTo>
                  <a:lnTo>
                    <a:pt x="50983" y="99519"/>
                  </a:lnTo>
                  <a:lnTo>
                    <a:pt x="51881" y="98784"/>
                  </a:lnTo>
                  <a:lnTo>
                    <a:pt x="53512" y="97235"/>
                  </a:lnTo>
                  <a:lnTo>
                    <a:pt x="55225" y="95440"/>
                  </a:lnTo>
                  <a:lnTo>
                    <a:pt x="55225" y="95440"/>
                  </a:lnTo>
                  <a:lnTo>
                    <a:pt x="58407" y="91280"/>
                  </a:lnTo>
                  <a:lnTo>
                    <a:pt x="58407" y="91280"/>
                  </a:lnTo>
                  <a:lnTo>
                    <a:pt x="61751" y="86875"/>
                  </a:lnTo>
                  <a:lnTo>
                    <a:pt x="61751" y="86875"/>
                  </a:lnTo>
                  <a:lnTo>
                    <a:pt x="62567" y="85814"/>
                  </a:lnTo>
                  <a:lnTo>
                    <a:pt x="63464" y="84836"/>
                  </a:lnTo>
                  <a:lnTo>
                    <a:pt x="64280" y="83857"/>
                  </a:lnTo>
                  <a:lnTo>
                    <a:pt x="65177" y="83041"/>
                  </a:lnTo>
                  <a:lnTo>
                    <a:pt x="66156" y="82225"/>
                  </a:lnTo>
                  <a:lnTo>
                    <a:pt x="67053" y="81491"/>
                  </a:lnTo>
                  <a:lnTo>
                    <a:pt x="68032" y="80839"/>
                  </a:lnTo>
                  <a:lnTo>
                    <a:pt x="69011" y="80186"/>
                  </a:lnTo>
                  <a:lnTo>
                    <a:pt x="69011" y="80186"/>
                  </a:lnTo>
                  <a:lnTo>
                    <a:pt x="70071" y="79860"/>
                  </a:lnTo>
                  <a:lnTo>
                    <a:pt x="71132" y="79533"/>
                  </a:lnTo>
                  <a:lnTo>
                    <a:pt x="72274" y="79289"/>
                  </a:lnTo>
                  <a:lnTo>
                    <a:pt x="73334" y="79125"/>
                  </a:lnTo>
                  <a:lnTo>
                    <a:pt x="74476" y="78962"/>
                  </a:lnTo>
                  <a:lnTo>
                    <a:pt x="75700" y="78962"/>
                  </a:lnTo>
                  <a:lnTo>
                    <a:pt x="76842" y="78962"/>
                  </a:lnTo>
                  <a:lnTo>
                    <a:pt x="78066" y="78962"/>
                  </a:lnTo>
                  <a:lnTo>
                    <a:pt x="78066" y="78962"/>
                  </a:lnTo>
                  <a:lnTo>
                    <a:pt x="80431" y="79207"/>
                  </a:lnTo>
                  <a:lnTo>
                    <a:pt x="82797" y="79452"/>
                  </a:lnTo>
                  <a:lnTo>
                    <a:pt x="87283" y="79941"/>
                  </a:lnTo>
                  <a:lnTo>
                    <a:pt x="87283" y="79941"/>
                  </a:lnTo>
                  <a:lnTo>
                    <a:pt x="91362" y="80349"/>
                  </a:lnTo>
                  <a:lnTo>
                    <a:pt x="95114" y="80757"/>
                  </a:lnTo>
                  <a:lnTo>
                    <a:pt x="95114" y="80757"/>
                  </a:lnTo>
                  <a:lnTo>
                    <a:pt x="98377" y="80920"/>
                  </a:lnTo>
                  <a:lnTo>
                    <a:pt x="101232" y="81002"/>
                  </a:lnTo>
                  <a:lnTo>
                    <a:pt x="101232" y="81002"/>
                  </a:lnTo>
                  <a:lnTo>
                    <a:pt x="103843" y="80920"/>
                  </a:lnTo>
                  <a:lnTo>
                    <a:pt x="106127" y="80675"/>
                  </a:lnTo>
                  <a:lnTo>
                    <a:pt x="106127" y="80675"/>
                  </a:lnTo>
                  <a:lnTo>
                    <a:pt x="106942" y="80594"/>
                  </a:lnTo>
                  <a:lnTo>
                    <a:pt x="106942" y="80594"/>
                  </a:lnTo>
                  <a:lnTo>
                    <a:pt x="107513" y="80431"/>
                  </a:lnTo>
                  <a:lnTo>
                    <a:pt x="108084" y="80268"/>
                  </a:lnTo>
                  <a:lnTo>
                    <a:pt x="108574" y="80023"/>
                  </a:lnTo>
                  <a:lnTo>
                    <a:pt x="109063" y="79778"/>
                  </a:lnTo>
                  <a:lnTo>
                    <a:pt x="109961" y="79125"/>
                  </a:lnTo>
                  <a:lnTo>
                    <a:pt x="110613" y="78310"/>
                  </a:lnTo>
                  <a:lnTo>
                    <a:pt x="110940" y="77902"/>
                  </a:lnTo>
                  <a:lnTo>
                    <a:pt x="111184" y="77494"/>
                  </a:lnTo>
                  <a:lnTo>
                    <a:pt x="111429" y="77005"/>
                  </a:lnTo>
                  <a:lnTo>
                    <a:pt x="111511" y="76515"/>
                  </a:lnTo>
                  <a:lnTo>
                    <a:pt x="111674" y="76107"/>
                  </a:lnTo>
                  <a:lnTo>
                    <a:pt x="111674" y="75618"/>
                  </a:lnTo>
                  <a:lnTo>
                    <a:pt x="111592" y="75128"/>
                  </a:lnTo>
                  <a:lnTo>
                    <a:pt x="111511" y="74721"/>
                  </a:lnTo>
                  <a:lnTo>
                    <a:pt x="111511" y="74721"/>
                  </a:lnTo>
                  <a:lnTo>
                    <a:pt x="111021" y="73171"/>
                  </a:lnTo>
                  <a:lnTo>
                    <a:pt x="110287" y="71539"/>
                  </a:lnTo>
                  <a:lnTo>
                    <a:pt x="110287" y="71539"/>
                  </a:lnTo>
                  <a:lnTo>
                    <a:pt x="109716" y="70560"/>
                  </a:lnTo>
                  <a:lnTo>
                    <a:pt x="109145" y="69500"/>
                  </a:lnTo>
                  <a:lnTo>
                    <a:pt x="107677" y="67297"/>
                  </a:lnTo>
                  <a:lnTo>
                    <a:pt x="107677" y="67297"/>
                  </a:lnTo>
                  <a:lnTo>
                    <a:pt x="105882" y="64932"/>
                  </a:lnTo>
                  <a:lnTo>
                    <a:pt x="103843" y="62566"/>
                  </a:lnTo>
                  <a:lnTo>
                    <a:pt x="103843" y="62566"/>
                  </a:lnTo>
                  <a:lnTo>
                    <a:pt x="102701" y="61343"/>
                  </a:lnTo>
                  <a:lnTo>
                    <a:pt x="101477" y="60038"/>
                  </a:lnTo>
                  <a:lnTo>
                    <a:pt x="101477" y="60038"/>
                  </a:lnTo>
                  <a:lnTo>
                    <a:pt x="98540" y="57182"/>
                  </a:lnTo>
                  <a:lnTo>
                    <a:pt x="98540" y="57182"/>
                  </a:lnTo>
                  <a:lnTo>
                    <a:pt x="96746" y="55469"/>
                  </a:lnTo>
                  <a:lnTo>
                    <a:pt x="96746" y="55469"/>
                  </a:lnTo>
                  <a:lnTo>
                    <a:pt x="94788" y="53593"/>
                  </a:lnTo>
                  <a:lnTo>
                    <a:pt x="94788" y="53593"/>
                  </a:lnTo>
                  <a:lnTo>
                    <a:pt x="92504" y="51472"/>
                  </a:lnTo>
                  <a:lnTo>
                    <a:pt x="92504" y="51472"/>
                  </a:lnTo>
                  <a:lnTo>
                    <a:pt x="89894" y="49025"/>
                  </a:lnTo>
                  <a:lnTo>
                    <a:pt x="89894" y="49025"/>
                  </a:lnTo>
                  <a:lnTo>
                    <a:pt x="87854" y="47067"/>
                  </a:lnTo>
                  <a:lnTo>
                    <a:pt x="87854" y="47067"/>
                  </a:lnTo>
                  <a:lnTo>
                    <a:pt x="85570" y="44947"/>
                  </a:lnTo>
                  <a:lnTo>
                    <a:pt x="85570" y="44947"/>
                  </a:lnTo>
                  <a:lnTo>
                    <a:pt x="83123" y="42907"/>
                  </a:lnTo>
                  <a:lnTo>
                    <a:pt x="83123" y="42907"/>
                  </a:lnTo>
                  <a:lnTo>
                    <a:pt x="80513" y="40786"/>
                  </a:lnTo>
                  <a:lnTo>
                    <a:pt x="80513" y="40786"/>
                  </a:lnTo>
                  <a:lnTo>
                    <a:pt x="77087" y="38339"/>
                  </a:lnTo>
                  <a:lnTo>
                    <a:pt x="77087" y="38339"/>
                  </a:lnTo>
                  <a:lnTo>
                    <a:pt x="73579" y="35566"/>
                  </a:lnTo>
                  <a:lnTo>
                    <a:pt x="73579" y="35566"/>
                  </a:lnTo>
                  <a:lnTo>
                    <a:pt x="71540" y="33853"/>
                  </a:lnTo>
                  <a:lnTo>
                    <a:pt x="71540" y="33853"/>
                  </a:lnTo>
                  <a:lnTo>
                    <a:pt x="69419" y="31895"/>
                  </a:lnTo>
                  <a:lnTo>
                    <a:pt x="69419" y="31895"/>
                  </a:lnTo>
                  <a:lnTo>
                    <a:pt x="66809" y="29366"/>
                  </a:lnTo>
                  <a:lnTo>
                    <a:pt x="66809" y="29366"/>
                  </a:lnTo>
                  <a:lnTo>
                    <a:pt x="65340" y="27735"/>
                  </a:lnTo>
                  <a:lnTo>
                    <a:pt x="63709" y="25940"/>
                  </a:lnTo>
                  <a:lnTo>
                    <a:pt x="63709" y="25940"/>
                  </a:lnTo>
                  <a:lnTo>
                    <a:pt x="61914" y="23819"/>
                  </a:lnTo>
                  <a:lnTo>
                    <a:pt x="60038" y="21372"/>
                  </a:lnTo>
                  <a:lnTo>
                    <a:pt x="60038" y="21372"/>
                  </a:lnTo>
                  <a:lnTo>
                    <a:pt x="57836" y="18680"/>
                  </a:lnTo>
                  <a:lnTo>
                    <a:pt x="57836" y="18680"/>
                  </a:lnTo>
                  <a:lnTo>
                    <a:pt x="55470" y="15499"/>
                  </a:lnTo>
                  <a:lnTo>
                    <a:pt x="55470" y="15499"/>
                  </a:lnTo>
                  <a:lnTo>
                    <a:pt x="53104" y="12399"/>
                  </a:lnTo>
                  <a:lnTo>
                    <a:pt x="53104" y="12399"/>
                  </a:lnTo>
                  <a:lnTo>
                    <a:pt x="50902" y="9299"/>
                  </a:lnTo>
                  <a:lnTo>
                    <a:pt x="50902" y="9299"/>
                  </a:lnTo>
                  <a:lnTo>
                    <a:pt x="48944" y="6363"/>
                  </a:lnTo>
                  <a:lnTo>
                    <a:pt x="48944" y="6363"/>
                  </a:lnTo>
                  <a:lnTo>
                    <a:pt x="47313" y="3671"/>
                  </a:lnTo>
                  <a:lnTo>
                    <a:pt x="47313" y="3671"/>
                  </a:lnTo>
                  <a:lnTo>
                    <a:pt x="45273" y="0"/>
                  </a:lnTo>
                  <a:lnTo>
                    <a:pt x="42092" y="0"/>
                  </a:lnTo>
                  <a:lnTo>
                    <a:pt x="42092" y="0"/>
                  </a:lnTo>
                  <a:lnTo>
                    <a:pt x="42092" y="82"/>
                  </a:lnTo>
                  <a:lnTo>
                    <a:pt x="42092" y="82"/>
                  </a:lnTo>
                  <a:lnTo>
                    <a:pt x="43071" y="1958"/>
                  </a:lnTo>
                  <a:lnTo>
                    <a:pt x="44050" y="3752"/>
                  </a:lnTo>
                  <a:lnTo>
                    <a:pt x="44050" y="3752"/>
                  </a:lnTo>
                  <a:lnTo>
                    <a:pt x="45192" y="5792"/>
                  </a:lnTo>
                  <a:lnTo>
                    <a:pt x="46497" y="7913"/>
                  </a:lnTo>
                  <a:lnTo>
                    <a:pt x="46497" y="7913"/>
                  </a:lnTo>
                  <a:lnTo>
                    <a:pt x="48047" y="10197"/>
                  </a:lnTo>
                  <a:lnTo>
                    <a:pt x="49678" y="12481"/>
                  </a:lnTo>
                  <a:lnTo>
                    <a:pt x="49678" y="12481"/>
                  </a:lnTo>
                  <a:lnTo>
                    <a:pt x="53186" y="17049"/>
                  </a:lnTo>
                  <a:lnTo>
                    <a:pt x="53186" y="17049"/>
                  </a:lnTo>
                  <a:lnTo>
                    <a:pt x="56449" y="21209"/>
                  </a:lnTo>
                  <a:lnTo>
                    <a:pt x="56449" y="21209"/>
                  </a:lnTo>
                  <a:lnTo>
                    <a:pt x="59385" y="24961"/>
                  </a:lnTo>
                  <a:lnTo>
                    <a:pt x="59385" y="24961"/>
                  </a:lnTo>
                  <a:lnTo>
                    <a:pt x="62159" y="28224"/>
                  </a:lnTo>
                  <a:lnTo>
                    <a:pt x="62159" y="28224"/>
                  </a:lnTo>
                  <a:lnTo>
                    <a:pt x="64198" y="30427"/>
                  </a:lnTo>
                  <a:lnTo>
                    <a:pt x="65993" y="32303"/>
                  </a:lnTo>
                  <a:lnTo>
                    <a:pt x="65993" y="32303"/>
                  </a:lnTo>
                  <a:lnTo>
                    <a:pt x="69011" y="35158"/>
                  </a:lnTo>
                  <a:lnTo>
                    <a:pt x="69011" y="35158"/>
                  </a:lnTo>
                  <a:lnTo>
                    <a:pt x="71540" y="37442"/>
                  </a:lnTo>
                  <a:lnTo>
                    <a:pt x="71540" y="37442"/>
                  </a:lnTo>
                  <a:lnTo>
                    <a:pt x="73824" y="39318"/>
                  </a:lnTo>
                  <a:lnTo>
                    <a:pt x="73824" y="39318"/>
                  </a:lnTo>
                  <a:lnTo>
                    <a:pt x="76026" y="40950"/>
                  </a:lnTo>
                  <a:lnTo>
                    <a:pt x="76026" y="40950"/>
                  </a:lnTo>
                  <a:lnTo>
                    <a:pt x="78310" y="42744"/>
                  </a:lnTo>
                  <a:lnTo>
                    <a:pt x="78310" y="42744"/>
                  </a:lnTo>
                  <a:lnTo>
                    <a:pt x="80676" y="44620"/>
                  </a:lnTo>
                  <a:lnTo>
                    <a:pt x="80676" y="44620"/>
                  </a:lnTo>
                  <a:lnTo>
                    <a:pt x="83042" y="46578"/>
                  </a:lnTo>
                  <a:lnTo>
                    <a:pt x="83042" y="46578"/>
                  </a:lnTo>
                  <a:lnTo>
                    <a:pt x="85326" y="48699"/>
                  </a:lnTo>
                  <a:lnTo>
                    <a:pt x="85326" y="48699"/>
                  </a:lnTo>
                  <a:lnTo>
                    <a:pt x="87365" y="50738"/>
                  </a:lnTo>
                  <a:lnTo>
                    <a:pt x="87365" y="50738"/>
                  </a:lnTo>
                  <a:lnTo>
                    <a:pt x="89323" y="52614"/>
                  </a:lnTo>
                  <a:lnTo>
                    <a:pt x="89323" y="52614"/>
                  </a:lnTo>
                  <a:lnTo>
                    <a:pt x="91117" y="54246"/>
                  </a:lnTo>
                  <a:lnTo>
                    <a:pt x="91117" y="54246"/>
                  </a:lnTo>
                  <a:lnTo>
                    <a:pt x="94135" y="57182"/>
                  </a:lnTo>
                  <a:lnTo>
                    <a:pt x="94135" y="57182"/>
                  </a:lnTo>
                  <a:lnTo>
                    <a:pt x="96664" y="59630"/>
                  </a:lnTo>
                  <a:lnTo>
                    <a:pt x="96664" y="59630"/>
                  </a:lnTo>
                  <a:lnTo>
                    <a:pt x="98214" y="61343"/>
                  </a:lnTo>
                  <a:lnTo>
                    <a:pt x="98214" y="61343"/>
                  </a:lnTo>
                  <a:lnTo>
                    <a:pt x="99601" y="62974"/>
                  </a:lnTo>
                  <a:lnTo>
                    <a:pt x="99601" y="62974"/>
                  </a:lnTo>
                  <a:lnTo>
                    <a:pt x="100743" y="64442"/>
                  </a:lnTo>
                  <a:lnTo>
                    <a:pt x="101640" y="65748"/>
                  </a:lnTo>
                  <a:lnTo>
                    <a:pt x="101640" y="65748"/>
                  </a:lnTo>
                  <a:lnTo>
                    <a:pt x="102456" y="67053"/>
                  </a:lnTo>
                  <a:lnTo>
                    <a:pt x="103109" y="68276"/>
                  </a:lnTo>
                  <a:lnTo>
                    <a:pt x="103598" y="69418"/>
                  </a:lnTo>
                  <a:lnTo>
                    <a:pt x="104006" y="70479"/>
                  </a:lnTo>
                  <a:lnTo>
                    <a:pt x="104006" y="70479"/>
                  </a:lnTo>
                  <a:lnTo>
                    <a:pt x="104006" y="70560"/>
                  </a:lnTo>
                  <a:lnTo>
                    <a:pt x="104006" y="70560"/>
                  </a:lnTo>
                  <a:lnTo>
                    <a:pt x="104087" y="71050"/>
                  </a:lnTo>
                  <a:lnTo>
                    <a:pt x="104087" y="71621"/>
                  </a:lnTo>
                  <a:lnTo>
                    <a:pt x="104087" y="72110"/>
                  </a:lnTo>
                  <a:lnTo>
                    <a:pt x="103924" y="72600"/>
                  </a:lnTo>
                  <a:lnTo>
                    <a:pt x="103761" y="73089"/>
                  </a:lnTo>
                  <a:lnTo>
                    <a:pt x="103435" y="73579"/>
                  </a:lnTo>
                  <a:lnTo>
                    <a:pt x="103109" y="74068"/>
                  </a:lnTo>
                  <a:lnTo>
                    <a:pt x="102782" y="74557"/>
                  </a:lnTo>
                  <a:lnTo>
                    <a:pt x="102374" y="74965"/>
                  </a:lnTo>
                  <a:lnTo>
                    <a:pt x="101885" y="75292"/>
                  </a:lnTo>
                  <a:lnTo>
                    <a:pt x="101395" y="75618"/>
                  </a:lnTo>
                  <a:lnTo>
                    <a:pt x="100906" y="75944"/>
                  </a:lnTo>
                  <a:lnTo>
                    <a:pt x="100335" y="76189"/>
                  </a:lnTo>
                  <a:lnTo>
                    <a:pt x="99682" y="76352"/>
                  </a:lnTo>
                  <a:lnTo>
                    <a:pt x="99111" y="76515"/>
                  </a:lnTo>
                  <a:lnTo>
                    <a:pt x="98459" y="76597"/>
                  </a:lnTo>
                  <a:lnTo>
                    <a:pt x="98459" y="76597"/>
                  </a:lnTo>
                  <a:lnTo>
                    <a:pt x="97154" y="76597"/>
                  </a:lnTo>
                  <a:lnTo>
                    <a:pt x="95685" y="76515"/>
                  </a:lnTo>
                  <a:lnTo>
                    <a:pt x="95685" y="76515"/>
                  </a:lnTo>
                  <a:lnTo>
                    <a:pt x="91851" y="76270"/>
                  </a:lnTo>
                  <a:lnTo>
                    <a:pt x="87365" y="75863"/>
                  </a:lnTo>
                  <a:lnTo>
                    <a:pt x="87365" y="75863"/>
                  </a:lnTo>
                  <a:lnTo>
                    <a:pt x="82307" y="74884"/>
                  </a:lnTo>
                  <a:lnTo>
                    <a:pt x="82307" y="74884"/>
                  </a:lnTo>
                  <a:lnTo>
                    <a:pt x="77087" y="73823"/>
                  </a:lnTo>
                  <a:lnTo>
                    <a:pt x="77087" y="73823"/>
                  </a:lnTo>
                  <a:lnTo>
                    <a:pt x="75700" y="73742"/>
                  </a:lnTo>
                  <a:lnTo>
                    <a:pt x="74395" y="73660"/>
                  </a:lnTo>
                  <a:lnTo>
                    <a:pt x="73090" y="73742"/>
                  </a:lnTo>
                  <a:lnTo>
                    <a:pt x="71785" y="73823"/>
                  </a:lnTo>
                  <a:lnTo>
                    <a:pt x="71785" y="73823"/>
                  </a:lnTo>
                  <a:lnTo>
                    <a:pt x="70561" y="73905"/>
                  </a:lnTo>
                  <a:lnTo>
                    <a:pt x="69337" y="74150"/>
                  </a:lnTo>
                  <a:lnTo>
                    <a:pt x="68032" y="74394"/>
                  </a:lnTo>
                  <a:lnTo>
                    <a:pt x="66809" y="74802"/>
                  </a:lnTo>
                  <a:lnTo>
                    <a:pt x="66809" y="74802"/>
                  </a:lnTo>
                  <a:lnTo>
                    <a:pt x="65585" y="75373"/>
                  </a:lnTo>
                  <a:lnTo>
                    <a:pt x="64361" y="76107"/>
                  </a:lnTo>
                  <a:lnTo>
                    <a:pt x="63138" y="76841"/>
                  </a:lnTo>
                  <a:lnTo>
                    <a:pt x="61996" y="77739"/>
                  </a:lnTo>
                  <a:lnTo>
                    <a:pt x="61996" y="77739"/>
                  </a:lnTo>
                  <a:lnTo>
                    <a:pt x="60854" y="78718"/>
                  </a:lnTo>
                  <a:lnTo>
                    <a:pt x="59793" y="79696"/>
                  </a:lnTo>
                  <a:lnTo>
                    <a:pt x="58814" y="80839"/>
                  </a:lnTo>
                  <a:lnTo>
                    <a:pt x="57836" y="81981"/>
                  </a:lnTo>
                  <a:lnTo>
                    <a:pt x="57836" y="81981"/>
                  </a:lnTo>
                  <a:lnTo>
                    <a:pt x="55959" y="84591"/>
                  </a:lnTo>
                  <a:lnTo>
                    <a:pt x="54246" y="87120"/>
                  </a:lnTo>
                  <a:lnTo>
                    <a:pt x="54246" y="87120"/>
                  </a:lnTo>
                  <a:lnTo>
                    <a:pt x="52533" y="89648"/>
                  </a:lnTo>
                  <a:lnTo>
                    <a:pt x="50820" y="91851"/>
                  </a:lnTo>
                  <a:lnTo>
                    <a:pt x="50820" y="91851"/>
                  </a:lnTo>
                  <a:lnTo>
                    <a:pt x="49923" y="92830"/>
                  </a:lnTo>
                  <a:lnTo>
                    <a:pt x="49107" y="93645"/>
                  </a:lnTo>
                  <a:lnTo>
                    <a:pt x="48210" y="94380"/>
                  </a:lnTo>
                  <a:lnTo>
                    <a:pt x="47313" y="94951"/>
                  </a:lnTo>
                  <a:lnTo>
                    <a:pt x="46415" y="95440"/>
                  </a:lnTo>
                  <a:lnTo>
                    <a:pt x="45436" y="95685"/>
                  </a:lnTo>
                  <a:lnTo>
                    <a:pt x="44539" y="95848"/>
                  </a:lnTo>
                  <a:lnTo>
                    <a:pt x="43642" y="95848"/>
                  </a:lnTo>
                  <a:lnTo>
                    <a:pt x="43642" y="95848"/>
                  </a:lnTo>
                  <a:lnTo>
                    <a:pt x="42745" y="95766"/>
                  </a:lnTo>
                  <a:lnTo>
                    <a:pt x="41847" y="95440"/>
                  </a:lnTo>
                  <a:lnTo>
                    <a:pt x="40868" y="94951"/>
                  </a:lnTo>
                  <a:lnTo>
                    <a:pt x="39971" y="94380"/>
                  </a:lnTo>
                  <a:lnTo>
                    <a:pt x="39971" y="94380"/>
                  </a:lnTo>
                  <a:lnTo>
                    <a:pt x="39074" y="93564"/>
                  </a:lnTo>
                  <a:lnTo>
                    <a:pt x="38258" y="92667"/>
                  </a:lnTo>
                  <a:lnTo>
                    <a:pt x="37361" y="91688"/>
                  </a:lnTo>
                  <a:lnTo>
                    <a:pt x="36463" y="90464"/>
                  </a:lnTo>
                  <a:lnTo>
                    <a:pt x="36463" y="90464"/>
                  </a:lnTo>
                  <a:lnTo>
                    <a:pt x="35648" y="88343"/>
                  </a:lnTo>
                  <a:lnTo>
                    <a:pt x="34832" y="86059"/>
                  </a:lnTo>
                  <a:lnTo>
                    <a:pt x="34832" y="86059"/>
                  </a:lnTo>
                  <a:lnTo>
                    <a:pt x="34179" y="83449"/>
                  </a:lnTo>
                  <a:lnTo>
                    <a:pt x="33527" y="80594"/>
                  </a:lnTo>
                  <a:lnTo>
                    <a:pt x="33527" y="80594"/>
                  </a:lnTo>
                  <a:lnTo>
                    <a:pt x="32793" y="77412"/>
                  </a:lnTo>
                  <a:lnTo>
                    <a:pt x="32793" y="77412"/>
                  </a:lnTo>
                  <a:lnTo>
                    <a:pt x="32058" y="73986"/>
                  </a:lnTo>
                  <a:lnTo>
                    <a:pt x="32058" y="73986"/>
                  </a:lnTo>
                  <a:lnTo>
                    <a:pt x="31487" y="72029"/>
                  </a:lnTo>
                  <a:lnTo>
                    <a:pt x="30916" y="69908"/>
                  </a:lnTo>
                  <a:lnTo>
                    <a:pt x="30916" y="69908"/>
                  </a:lnTo>
                  <a:lnTo>
                    <a:pt x="30101" y="67624"/>
                  </a:lnTo>
                  <a:lnTo>
                    <a:pt x="29203" y="65095"/>
                  </a:lnTo>
                  <a:lnTo>
                    <a:pt x="29203" y="65095"/>
                  </a:lnTo>
                  <a:lnTo>
                    <a:pt x="27980" y="62240"/>
                  </a:lnTo>
                  <a:lnTo>
                    <a:pt x="27980" y="62240"/>
                  </a:lnTo>
                  <a:lnTo>
                    <a:pt x="26675" y="59222"/>
                  </a:lnTo>
                  <a:lnTo>
                    <a:pt x="26675" y="59222"/>
                  </a:lnTo>
                  <a:lnTo>
                    <a:pt x="25369" y="56204"/>
                  </a:lnTo>
                  <a:lnTo>
                    <a:pt x="25369" y="56204"/>
                  </a:lnTo>
                  <a:lnTo>
                    <a:pt x="23983" y="53185"/>
                  </a:lnTo>
                  <a:lnTo>
                    <a:pt x="23983" y="53185"/>
                  </a:lnTo>
                  <a:lnTo>
                    <a:pt x="22678" y="50330"/>
                  </a:lnTo>
                  <a:lnTo>
                    <a:pt x="22678" y="50330"/>
                  </a:lnTo>
                  <a:lnTo>
                    <a:pt x="21454" y="47638"/>
                  </a:lnTo>
                  <a:lnTo>
                    <a:pt x="21454" y="47638"/>
                  </a:lnTo>
                  <a:lnTo>
                    <a:pt x="19170" y="42418"/>
                  </a:lnTo>
                  <a:lnTo>
                    <a:pt x="19170" y="42418"/>
                  </a:lnTo>
                  <a:lnTo>
                    <a:pt x="16886" y="37279"/>
                  </a:lnTo>
                  <a:lnTo>
                    <a:pt x="16886" y="37279"/>
                  </a:lnTo>
                  <a:lnTo>
                    <a:pt x="14357" y="31650"/>
                  </a:lnTo>
                  <a:lnTo>
                    <a:pt x="14357" y="31650"/>
                  </a:lnTo>
                  <a:lnTo>
                    <a:pt x="11828" y="26103"/>
                  </a:lnTo>
                  <a:lnTo>
                    <a:pt x="11828" y="26103"/>
                  </a:lnTo>
                  <a:lnTo>
                    <a:pt x="9626" y="20801"/>
                  </a:lnTo>
                  <a:lnTo>
                    <a:pt x="9626" y="20801"/>
                  </a:lnTo>
                  <a:lnTo>
                    <a:pt x="7750" y="15988"/>
                  </a:lnTo>
                  <a:lnTo>
                    <a:pt x="7750" y="15988"/>
                  </a:lnTo>
                  <a:lnTo>
                    <a:pt x="6037" y="11828"/>
                  </a:lnTo>
                  <a:lnTo>
                    <a:pt x="6037" y="11828"/>
                  </a:lnTo>
                  <a:lnTo>
                    <a:pt x="4568" y="8076"/>
                  </a:lnTo>
                  <a:lnTo>
                    <a:pt x="3263" y="4568"/>
                  </a:lnTo>
                  <a:lnTo>
                    <a:pt x="3263" y="4568"/>
                  </a:lnTo>
                  <a:lnTo>
                    <a:pt x="2448" y="2284"/>
                  </a:lnTo>
                  <a:lnTo>
                    <a:pt x="179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16" y="2610"/>
                  </a:lnTo>
                  <a:lnTo>
                    <a:pt x="816" y="2610"/>
                  </a:lnTo>
                  <a:lnTo>
                    <a:pt x="1469" y="4568"/>
                  </a:lnTo>
                  <a:lnTo>
                    <a:pt x="2203" y="6444"/>
                  </a:lnTo>
                </a:path>
              </a:pathLst>
            </a:custGeom>
            <a:noFill/>
            <a:ln cap="rnd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Friday Sharing">
  <p:cSld name="TITLE_ONLY_1">
    <p:spTree>
      <p:nvGrpSpPr>
        <p:cNvPr id="6793" name="Shape 6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4" name="Google Shape;6794;p193"/>
          <p:cNvSpPr txBox="1"/>
          <p:nvPr>
            <p:ph idx="1" type="body"/>
          </p:nvPr>
        </p:nvSpPr>
        <p:spPr>
          <a:xfrm>
            <a:off x="4556650" y="1533000"/>
            <a:ext cx="4336200" cy="2727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6795" name="Google Shape;6795;p193"/>
          <p:cNvSpPr/>
          <p:nvPr/>
        </p:nvSpPr>
        <p:spPr>
          <a:xfrm flipH="1">
            <a:off x="-1179917" y="4365527"/>
            <a:ext cx="10671218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3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6" name="Google Shape;6796;p193"/>
          <p:cNvSpPr/>
          <p:nvPr/>
        </p:nvSpPr>
        <p:spPr>
          <a:xfrm>
            <a:off x="5326425" y="4481100"/>
            <a:ext cx="3817500" cy="4662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accent6"/>
                </a:solidFill>
                <a:latin typeface="Josefin Sans"/>
                <a:ea typeface="Josefin Sans"/>
                <a:cs typeface="Josefin Sans"/>
                <a:sym typeface="Josefin Sans"/>
              </a:rPr>
              <a:t>Submitted by: </a:t>
            </a:r>
            <a:endParaRPr>
              <a:solidFill>
                <a:schemeClr val="accent6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6797" name="Google Shape;6797;p193"/>
          <p:cNvSpPr txBox="1"/>
          <p:nvPr/>
        </p:nvSpPr>
        <p:spPr>
          <a:xfrm>
            <a:off x="72100" y="701700"/>
            <a:ext cx="43362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Archivo"/>
              <a:buAutoNum type="arabicPeriod"/>
            </a:pPr>
            <a:r>
              <a:rPr b="1" lang="en">
                <a:latin typeface="Archivo"/>
                <a:ea typeface="Archivo"/>
                <a:cs typeface="Archivo"/>
                <a:sym typeface="Archivo"/>
              </a:rPr>
              <a:t>We know you are experts too! Share one resource and/or class activity that you do that could benefit others in this group.</a:t>
            </a:r>
            <a:endParaRPr b="1"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6798" name="Google Shape;6798;p193"/>
          <p:cNvSpPr txBox="1"/>
          <p:nvPr/>
        </p:nvSpPr>
        <p:spPr>
          <a:xfrm>
            <a:off x="4556575" y="701700"/>
            <a:ext cx="43362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Archivo"/>
              <a:buAutoNum type="arabicPeriod" startAt="2"/>
            </a:pPr>
            <a:r>
              <a:rPr b="1" lang="en">
                <a:latin typeface="Archivo"/>
                <a:ea typeface="Archivo"/>
                <a:cs typeface="Archivo"/>
                <a:sym typeface="Archivo"/>
              </a:rPr>
              <a:t>Share one significant course map change that you have made to your course this week.</a:t>
            </a:r>
            <a:endParaRPr b="1">
              <a:latin typeface="Archivo"/>
              <a:ea typeface="Archivo"/>
              <a:cs typeface="Archivo"/>
              <a:sym typeface="Archivo"/>
            </a:endParaRPr>
          </a:p>
        </p:txBody>
      </p:sp>
      <p:grpSp>
        <p:nvGrpSpPr>
          <p:cNvPr id="6799" name="Google Shape;6799;p193"/>
          <p:cNvGrpSpPr/>
          <p:nvPr/>
        </p:nvGrpSpPr>
        <p:grpSpPr>
          <a:xfrm>
            <a:off x="-7" y="-40"/>
            <a:ext cx="9143804" cy="629975"/>
            <a:chOff x="238125" y="842800"/>
            <a:chExt cx="7150300" cy="527750"/>
          </a:xfrm>
        </p:grpSpPr>
        <p:sp>
          <p:nvSpPr>
            <p:cNvPr id="6800" name="Google Shape;6800;p193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193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193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193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193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193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193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193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193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193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193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193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193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193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193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193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193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193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193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193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193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193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193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193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193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193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193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193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193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193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193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193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193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193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193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193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193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193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193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193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193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193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193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193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193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193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193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193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193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193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193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193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193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193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193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193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193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193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193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193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193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193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193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193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193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193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193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193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193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193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193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193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193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193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193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193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193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193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193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193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193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193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193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193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193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193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193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193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193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193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90" name="Google Shape;6890;p193"/>
          <p:cNvSpPr txBox="1"/>
          <p:nvPr>
            <p:ph idx="2" type="body"/>
          </p:nvPr>
        </p:nvSpPr>
        <p:spPr>
          <a:xfrm>
            <a:off x="72100" y="1533000"/>
            <a:ext cx="4336200" cy="272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6891" name="Google Shape;6891;p193"/>
          <p:cNvSpPr txBox="1"/>
          <p:nvPr>
            <p:ph idx="3" type="body"/>
          </p:nvPr>
        </p:nvSpPr>
        <p:spPr>
          <a:xfrm>
            <a:off x="6664700" y="4522050"/>
            <a:ext cx="2424900" cy="38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>
                <a:solidFill>
                  <a:schemeClr val="accent6"/>
                </a:solidFill>
              </a:defRPr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○"/>
              <a:defRPr>
                <a:solidFill>
                  <a:schemeClr val="accent6"/>
                </a:solidFill>
              </a:defRPr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■"/>
              <a:defRPr>
                <a:solidFill>
                  <a:schemeClr val="accent6"/>
                </a:solidFill>
              </a:defRPr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>
                <a:solidFill>
                  <a:schemeClr val="accent6"/>
                </a:solidFill>
              </a:defRPr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○"/>
              <a:defRPr>
                <a:solidFill>
                  <a:schemeClr val="accent6"/>
                </a:solidFill>
              </a:defRPr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■"/>
              <a:defRPr>
                <a:solidFill>
                  <a:schemeClr val="accent6"/>
                </a:solidFill>
              </a:defRPr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>
                <a:solidFill>
                  <a:schemeClr val="accent6"/>
                </a:solidFill>
              </a:defRPr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○"/>
              <a:defRPr>
                <a:solidFill>
                  <a:schemeClr val="accent6"/>
                </a:solidFill>
              </a:defRPr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Clr>
                <a:schemeClr val="accent6"/>
              </a:buClr>
              <a:buSzPts val="1600"/>
              <a:buChar char="■"/>
              <a:defRPr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6892" name="Google Shape;6892;p193"/>
          <p:cNvSpPr txBox="1"/>
          <p:nvPr>
            <p:ph type="title"/>
          </p:nvPr>
        </p:nvSpPr>
        <p:spPr>
          <a:xfrm>
            <a:off x="720000" y="64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6899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0" name="Google Shape;6900;p195"/>
          <p:cNvSpPr txBox="1"/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01" name="Google Shape;6901;p195"/>
          <p:cNvSpPr txBox="1"/>
          <p:nvPr>
            <p:ph idx="1" type="subTitle"/>
          </p:nvPr>
        </p:nvSpPr>
        <p:spPr>
          <a:xfrm>
            <a:off x="1143000" y="2701529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lv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/>
        </p:txBody>
      </p:sp>
      <p:sp>
        <p:nvSpPr>
          <p:cNvPr id="6902" name="Google Shape;6902;p19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03" name="Google Shape;6903;p19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04" name="Google Shape;6904;p19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6905" name="Shape 6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6" name="Google Shape;6906;p196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07" name="Google Shape;6907;p196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6908" name="Google Shape;6908;p19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09" name="Google Shape;6909;p19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10" name="Google Shape;6910;p19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6911" name="Shape 6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" name="Google Shape;6912;p197"/>
          <p:cNvSpPr txBox="1"/>
          <p:nvPr>
            <p:ph type="title"/>
          </p:nvPr>
        </p:nvSpPr>
        <p:spPr>
          <a:xfrm>
            <a:off x="623888" y="1282303"/>
            <a:ext cx="7886700" cy="2139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13" name="Google Shape;6913;p197"/>
          <p:cNvSpPr txBox="1"/>
          <p:nvPr>
            <p:ph idx="1" type="body"/>
          </p:nvPr>
        </p:nvSpPr>
        <p:spPr>
          <a:xfrm>
            <a:off x="623888" y="3442097"/>
            <a:ext cx="7886700" cy="11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indent="-2286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indent="-2286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indent="-2286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indent="-2286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indent="-2286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indent="-2286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indent="-2286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indent="-2286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6914" name="Google Shape;6914;p197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15" name="Google Shape;6915;p197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16" name="Google Shape;6916;p197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6917" name="Shape 6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8" name="Google Shape;6918;p198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19" name="Google Shape;6919;p198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6920" name="Google Shape;6920;p198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6921" name="Google Shape;6921;p19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22" name="Google Shape;6922;p19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23" name="Google Shape;6923;p19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103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2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5" name="Google Shape;105;p2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6" name="Google Shape;106;p2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6924" name="Shape 6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5" name="Google Shape;6925;p199"/>
          <p:cNvSpPr txBox="1"/>
          <p:nvPr>
            <p:ph type="title"/>
          </p:nvPr>
        </p:nvSpPr>
        <p:spPr>
          <a:xfrm>
            <a:off x="629841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26" name="Google Shape;6926;p199"/>
          <p:cNvSpPr txBox="1"/>
          <p:nvPr>
            <p:ph idx="1" type="body"/>
          </p:nvPr>
        </p:nvSpPr>
        <p:spPr>
          <a:xfrm>
            <a:off x="629841" y="1260872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6927" name="Google Shape;6927;p199"/>
          <p:cNvSpPr txBox="1"/>
          <p:nvPr>
            <p:ph idx="2" type="body"/>
          </p:nvPr>
        </p:nvSpPr>
        <p:spPr>
          <a:xfrm>
            <a:off x="629841" y="1878806"/>
            <a:ext cx="38685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6928" name="Google Shape;6928;p199"/>
          <p:cNvSpPr txBox="1"/>
          <p:nvPr>
            <p:ph idx="3" type="body"/>
          </p:nvPr>
        </p:nvSpPr>
        <p:spPr>
          <a:xfrm>
            <a:off x="4629150" y="1260872"/>
            <a:ext cx="38874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6929" name="Google Shape;6929;p199"/>
          <p:cNvSpPr txBox="1"/>
          <p:nvPr>
            <p:ph idx="4" type="body"/>
          </p:nvPr>
        </p:nvSpPr>
        <p:spPr>
          <a:xfrm>
            <a:off x="4629150" y="1878806"/>
            <a:ext cx="38874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6930" name="Google Shape;6930;p19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31" name="Google Shape;6931;p19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32" name="Google Shape;6932;p19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933" name="Shape 6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4" name="Google Shape;6934;p200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35" name="Google Shape;6935;p20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36" name="Google Shape;6936;p20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37" name="Google Shape;6937;p20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6938" name="Shape 6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9" name="Google Shape;6939;p20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40" name="Google Shape;6940;p20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41" name="Google Shape;6941;p20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6942" name="Shape 6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3" name="Google Shape;6943;p202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44" name="Google Shape;6944;p202"/>
          <p:cNvSpPr txBox="1"/>
          <p:nvPr>
            <p:ph idx="1" type="body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810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6195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indent="-3429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2385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indent="-32385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indent="-32385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indent="-32385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indent="-32385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indent="-32385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/>
        </p:txBody>
      </p:sp>
      <p:sp>
        <p:nvSpPr>
          <p:cNvPr id="6945" name="Google Shape;6945;p202"/>
          <p:cNvSpPr txBox="1"/>
          <p:nvPr>
            <p:ph idx="2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6946" name="Google Shape;6946;p202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47" name="Google Shape;6947;p202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48" name="Google Shape;6948;p202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6949" name="Shape 6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0" name="Google Shape;6950;p203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51" name="Google Shape;6951;p203"/>
          <p:cNvSpPr/>
          <p:nvPr>
            <p:ph idx="2" type="pic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</p:sp>
      <p:sp>
        <p:nvSpPr>
          <p:cNvPr id="6952" name="Google Shape;6952;p203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6953" name="Google Shape;6953;p20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54" name="Google Shape;6954;p20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55" name="Google Shape;6955;p20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6956" name="Shape 6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7" name="Google Shape;6957;p204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58" name="Google Shape;6958;p204"/>
          <p:cNvSpPr txBox="1"/>
          <p:nvPr>
            <p:ph idx="1" type="body"/>
          </p:nvPr>
        </p:nvSpPr>
        <p:spPr>
          <a:xfrm rot="5400000">
            <a:off x="2940300" y="-942431"/>
            <a:ext cx="3263400" cy="78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6959" name="Google Shape;6959;p20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60" name="Google Shape;6960;p20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61" name="Google Shape;6961;p20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6962" name="Shape 6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" name="Google Shape;6963;p205"/>
          <p:cNvSpPr txBox="1"/>
          <p:nvPr>
            <p:ph type="title"/>
          </p:nvPr>
        </p:nvSpPr>
        <p:spPr>
          <a:xfrm rot="5400000">
            <a:off x="5350050" y="1467544"/>
            <a:ext cx="4359000" cy="19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64" name="Google Shape;6964;p205"/>
          <p:cNvSpPr txBox="1"/>
          <p:nvPr>
            <p:ph idx="1" type="body"/>
          </p:nvPr>
        </p:nvSpPr>
        <p:spPr>
          <a:xfrm rot="5400000">
            <a:off x="1349475" y="-447056"/>
            <a:ext cx="4359000" cy="58008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6965" name="Google Shape;6965;p20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66" name="Google Shape;6966;p20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6967" name="Google Shape;6967;p20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107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22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9" name="Google Shape;109;p22"/>
          <p:cNvSpPr txBox="1"/>
          <p:nvPr>
            <p:ph idx="1" type="body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810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619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indent="-3429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2385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indent="-3238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indent="-32385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indent="-32385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indent="-32385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indent="-32385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/>
        </p:txBody>
      </p:sp>
      <p:sp>
        <p:nvSpPr>
          <p:cNvPr id="110" name="Google Shape;110;p22"/>
          <p:cNvSpPr txBox="1"/>
          <p:nvPr>
            <p:ph idx="2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111" name="Google Shape;111;p22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2" name="Google Shape;112;p22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3" name="Google Shape;113;p22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114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23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6" name="Google Shape;116;p23"/>
          <p:cNvSpPr/>
          <p:nvPr>
            <p:ph idx="2" type="pic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lvl="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17" name="Google Shape;117;p23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118" name="Google Shape;118;p2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9" name="Google Shape;119;p2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20" name="Google Shape;120;p2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12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4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23" name="Google Shape;123;p24"/>
          <p:cNvSpPr txBox="1"/>
          <p:nvPr>
            <p:ph idx="1" type="body"/>
          </p:nvPr>
        </p:nvSpPr>
        <p:spPr>
          <a:xfrm rot="5400000">
            <a:off x="2940300" y="-942431"/>
            <a:ext cx="3263400" cy="78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24" name="Google Shape;124;p2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25" name="Google Shape;125;p2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26" name="Google Shape;126;p2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127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5"/>
          <p:cNvSpPr txBox="1"/>
          <p:nvPr>
            <p:ph type="title"/>
          </p:nvPr>
        </p:nvSpPr>
        <p:spPr>
          <a:xfrm rot="5400000">
            <a:off x="5350050" y="1467544"/>
            <a:ext cx="4359000" cy="19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29" name="Google Shape;129;p25"/>
          <p:cNvSpPr txBox="1"/>
          <p:nvPr>
            <p:ph idx="1" type="body"/>
          </p:nvPr>
        </p:nvSpPr>
        <p:spPr>
          <a:xfrm rot="5400000">
            <a:off x="1349475" y="-447056"/>
            <a:ext cx="4359000" cy="58008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30" name="Google Shape;130;p2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31" name="Google Shape;131;p2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32" name="Google Shape;132;p2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33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35" name="Google Shape;135;p26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>
              <a:spcBef>
                <a:spcPts val="800"/>
              </a:spcBef>
              <a:spcAft>
                <a:spcPts val="0"/>
              </a:spcAft>
              <a:buSzPts val="1400"/>
              <a:buChar char="•"/>
              <a:defRPr sz="14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9pPr>
          </a:lstStyle>
          <a:p/>
        </p:txBody>
      </p:sp>
      <p:sp>
        <p:nvSpPr>
          <p:cNvPr id="136" name="Google Shape;136;p26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>
              <a:spcBef>
                <a:spcPts val="800"/>
              </a:spcBef>
              <a:spcAft>
                <a:spcPts val="0"/>
              </a:spcAft>
              <a:buSzPts val="1400"/>
              <a:buChar char="•"/>
              <a:defRPr sz="14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9pPr>
          </a:lstStyle>
          <a:p/>
        </p:txBody>
      </p:sp>
      <p:sp>
        <p:nvSpPr>
          <p:cNvPr id="137" name="Google Shape;137;p2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38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7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40" name="Google Shape;140;p27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34275" lIns="68575" spcFirstLastPara="1" rIns="68575" wrap="square" tIns="34275">
            <a:noAutofit/>
          </a:bodyPr>
          <a:lstStyle>
            <a:lvl1pPr indent="-361950" lvl="0" marL="457200" rtl="0">
              <a:spcBef>
                <a:spcPts val="800"/>
              </a:spcBef>
              <a:spcAft>
                <a:spcPts val="0"/>
              </a:spcAft>
              <a:buSzPts val="2100"/>
              <a:buChar char="•"/>
              <a:defRPr/>
            </a:lvl1pPr>
            <a:lvl2pPr indent="-342900" lvl="1" marL="914400" rtl="0">
              <a:spcBef>
                <a:spcPts val="400"/>
              </a:spcBef>
              <a:spcAft>
                <a:spcPts val="0"/>
              </a:spcAft>
              <a:buSzPts val="1800"/>
              <a:buChar char="•"/>
              <a:defRPr/>
            </a:lvl2pPr>
            <a:lvl3pPr indent="-323850" lvl="2" marL="1371600" rtl="0">
              <a:spcBef>
                <a:spcPts val="400"/>
              </a:spcBef>
              <a:spcAft>
                <a:spcPts val="0"/>
              </a:spcAft>
              <a:buSzPts val="1500"/>
              <a:buChar char="•"/>
              <a:defRPr/>
            </a:lvl3pPr>
            <a:lvl4pPr indent="-317500" lvl="3" marL="18288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4pPr>
            <a:lvl5pPr indent="-317500" lvl="4" marL="22860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5pPr>
            <a:lvl6pPr indent="-317500" lvl="5" marL="27432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6pPr>
            <a:lvl7pPr indent="-317500" lvl="6" marL="32004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7pPr>
            <a:lvl8pPr indent="-317500" lvl="7" marL="36576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8pPr>
            <a:lvl9pPr indent="-317500" lvl="8" marL="41148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9pPr>
          </a:lstStyle>
          <a:p/>
        </p:txBody>
      </p:sp>
      <p:sp>
        <p:nvSpPr>
          <p:cNvPr id="141" name="Google Shape;141;p2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148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29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50" name="Google Shape;150;p29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51" name="Google Shape;151;p2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52" name="Google Shape;152;p2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53" name="Google Shape;153;p2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54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30"/>
          <p:cNvSpPr txBox="1"/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56" name="Google Shape;156;p30"/>
          <p:cNvSpPr txBox="1"/>
          <p:nvPr>
            <p:ph idx="1" type="subTitle"/>
          </p:nvPr>
        </p:nvSpPr>
        <p:spPr>
          <a:xfrm>
            <a:off x="1143000" y="2701529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/>
        </p:txBody>
      </p:sp>
      <p:sp>
        <p:nvSpPr>
          <p:cNvPr id="157" name="Google Shape;157;p3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58" name="Google Shape;158;p3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59" name="Google Shape;159;p3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60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31"/>
          <p:cNvSpPr txBox="1"/>
          <p:nvPr>
            <p:ph type="title"/>
          </p:nvPr>
        </p:nvSpPr>
        <p:spPr>
          <a:xfrm>
            <a:off x="623888" y="1282303"/>
            <a:ext cx="7886700" cy="2139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62" name="Google Shape;162;p31"/>
          <p:cNvSpPr txBox="1"/>
          <p:nvPr>
            <p:ph idx="1" type="body"/>
          </p:nvPr>
        </p:nvSpPr>
        <p:spPr>
          <a:xfrm>
            <a:off x="623888" y="3442097"/>
            <a:ext cx="7886700" cy="11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163" name="Google Shape;163;p3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64" name="Google Shape;164;p3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65" name="Google Shape;165;p3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166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32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68" name="Google Shape;168;p32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69" name="Google Shape;169;p32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70" name="Google Shape;170;p32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71" name="Google Shape;171;p32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72" name="Google Shape;172;p32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" name="Google Shape;18;p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" name="Google Shape;19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173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33"/>
          <p:cNvSpPr txBox="1"/>
          <p:nvPr>
            <p:ph type="title"/>
          </p:nvPr>
        </p:nvSpPr>
        <p:spPr>
          <a:xfrm>
            <a:off x="629841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75" name="Google Shape;175;p33"/>
          <p:cNvSpPr txBox="1"/>
          <p:nvPr>
            <p:ph idx="1" type="body"/>
          </p:nvPr>
        </p:nvSpPr>
        <p:spPr>
          <a:xfrm>
            <a:off x="629841" y="1260872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176" name="Google Shape;176;p33"/>
          <p:cNvSpPr txBox="1"/>
          <p:nvPr>
            <p:ph idx="2" type="body"/>
          </p:nvPr>
        </p:nvSpPr>
        <p:spPr>
          <a:xfrm>
            <a:off x="629841" y="1878806"/>
            <a:ext cx="38685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77" name="Google Shape;177;p33"/>
          <p:cNvSpPr txBox="1"/>
          <p:nvPr>
            <p:ph idx="3" type="body"/>
          </p:nvPr>
        </p:nvSpPr>
        <p:spPr>
          <a:xfrm>
            <a:off x="4629150" y="1260872"/>
            <a:ext cx="38874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178" name="Google Shape;178;p33"/>
          <p:cNvSpPr txBox="1"/>
          <p:nvPr>
            <p:ph idx="4" type="body"/>
          </p:nvPr>
        </p:nvSpPr>
        <p:spPr>
          <a:xfrm>
            <a:off x="4629150" y="1878806"/>
            <a:ext cx="38874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79" name="Google Shape;179;p3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80" name="Google Shape;180;p3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81" name="Google Shape;181;p3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82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Google Shape;183;p34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84" name="Google Shape;184;p3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85" name="Google Shape;185;p3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86" name="Google Shape;186;p3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187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3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89" name="Google Shape;189;p3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90" name="Google Shape;190;p3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19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36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93" name="Google Shape;193;p36"/>
          <p:cNvSpPr txBox="1"/>
          <p:nvPr>
            <p:ph idx="1" type="body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810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619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indent="-3429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2385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indent="-3238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indent="-32385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indent="-32385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indent="-32385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indent="-32385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/>
        </p:txBody>
      </p:sp>
      <p:sp>
        <p:nvSpPr>
          <p:cNvPr id="194" name="Google Shape;194;p36"/>
          <p:cNvSpPr txBox="1"/>
          <p:nvPr>
            <p:ph idx="2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195" name="Google Shape;195;p3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96" name="Google Shape;196;p3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97" name="Google Shape;197;p3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198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37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00" name="Google Shape;200;p37"/>
          <p:cNvSpPr/>
          <p:nvPr>
            <p:ph idx="2" type="pic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</p:sp>
      <p:sp>
        <p:nvSpPr>
          <p:cNvPr id="201" name="Google Shape;201;p37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202" name="Google Shape;202;p37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03" name="Google Shape;203;p37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04" name="Google Shape;204;p37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205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38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07" name="Google Shape;207;p38"/>
          <p:cNvSpPr txBox="1"/>
          <p:nvPr>
            <p:ph idx="1" type="body"/>
          </p:nvPr>
        </p:nvSpPr>
        <p:spPr>
          <a:xfrm rot="5400000">
            <a:off x="2940300" y="-942431"/>
            <a:ext cx="3263400" cy="78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08" name="Google Shape;208;p3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09" name="Google Shape;209;p3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0" name="Google Shape;210;p3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21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39"/>
          <p:cNvSpPr txBox="1"/>
          <p:nvPr>
            <p:ph type="title"/>
          </p:nvPr>
        </p:nvSpPr>
        <p:spPr>
          <a:xfrm rot="5400000">
            <a:off x="5350050" y="1467544"/>
            <a:ext cx="4359000" cy="19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3" name="Google Shape;213;p39"/>
          <p:cNvSpPr txBox="1"/>
          <p:nvPr>
            <p:ph idx="1" type="body"/>
          </p:nvPr>
        </p:nvSpPr>
        <p:spPr>
          <a:xfrm rot="5400000">
            <a:off x="1349475" y="-447056"/>
            <a:ext cx="4359000" cy="58008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14" name="Google Shape;214;p3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5" name="Google Shape;215;p3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6" name="Google Shape;216;p3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217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40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19" name="Google Shape;219;p40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20" name="Google Shape;220;p4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2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4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3" name="Google Shape;223;p41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4" name="Google Shape;224;p41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5" name="Google Shape;225;p4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232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43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AAA9E"/>
              </a:buClr>
              <a:buSzPts val="3300"/>
              <a:buFont typeface="Calibri"/>
              <a:buNone/>
              <a:defRPr b="1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4" name="Google Shape;234;p43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35" name="Google Shape;235;p4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6" name="Google Shape;236;p4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7" name="Google Shape;237;p4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38" name="Google Shape;238;p43"/>
          <p:cNvPicPr preferRelativeResize="0"/>
          <p:nvPr/>
        </p:nvPicPr>
        <p:blipFill rotWithShape="1">
          <a:blip r:embed="rId2">
            <a:alphaModFix/>
          </a:blip>
          <a:srcRect b="0" l="0" r="24789" t="34028"/>
          <a:stretch/>
        </p:blipFill>
        <p:spPr>
          <a:xfrm>
            <a:off x="7181180" y="-1"/>
            <a:ext cx="1962818" cy="1702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39" name="Google Shape;239;p4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144407" y="4328634"/>
            <a:ext cx="1713843" cy="5410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" name="Google Shape;23;p5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" name="Google Shape;24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240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44"/>
          <p:cNvSpPr txBox="1"/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b="1" sz="4400"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2" name="Google Shape;242;p44"/>
          <p:cNvSpPr txBox="1"/>
          <p:nvPr>
            <p:ph idx="1" type="subTitle"/>
          </p:nvPr>
        </p:nvSpPr>
        <p:spPr>
          <a:xfrm>
            <a:off x="1143000" y="2701529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lvl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/>
        </p:txBody>
      </p:sp>
      <p:sp>
        <p:nvSpPr>
          <p:cNvPr id="243" name="Google Shape;243;p4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4" name="Google Shape;244;p4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5" name="Google Shape;245;p4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46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5"/>
          <p:cNvSpPr txBox="1"/>
          <p:nvPr>
            <p:ph type="title"/>
          </p:nvPr>
        </p:nvSpPr>
        <p:spPr>
          <a:xfrm>
            <a:off x="623888" y="1282303"/>
            <a:ext cx="7886700" cy="2139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b="1" sz="4500"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8" name="Google Shape;248;p45"/>
          <p:cNvSpPr txBox="1"/>
          <p:nvPr>
            <p:ph idx="1" type="body"/>
          </p:nvPr>
        </p:nvSpPr>
        <p:spPr>
          <a:xfrm>
            <a:off x="623888" y="3442097"/>
            <a:ext cx="7886700" cy="11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249" name="Google Shape;249;p4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0" name="Google Shape;250;p4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1" name="Google Shape;251;p4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252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46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1"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4" name="Google Shape;254;p46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55" name="Google Shape;255;p46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56" name="Google Shape;256;p4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7" name="Google Shape;257;p4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8" name="Google Shape;258;p4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259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47"/>
          <p:cNvSpPr txBox="1"/>
          <p:nvPr>
            <p:ph type="title"/>
          </p:nvPr>
        </p:nvSpPr>
        <p:spPr>
          <a:xfrm>
            <a:off x="629841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1"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1" name="Google Shape;261;p47"/>
          <p:cNvSpPr txBox="1"/>
          <p:nvPr>
            <p:ph idx="1" type="body"/>
          </p:nvPr>
        </p:nvSpPr>
        <p:spPr>
          <a:xfrm>
            <a:off x="629841" y="1260872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262" name="Google Shape;262;p47"/>
          <p:cNvSpPr txBox="1"/>
          <p:nvPr>
            <p:ph idx="2" type="body"/>
          </p:nvPr>
        </p:nvSpPr>
        <p:spPr>
          <a:xfrm>
            <a:off x="629841" y="1878806"/>
            <a:ext cx="38685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63" name="Google Shape;263;p47"/>
          <p:cNvSpPr txBox="1"/>
          <p:nvPr>
            <p:ph idx="3" type="body"/>
          </p:nvPr>
        </p:nvSpPr>
        <p:spPr>
          <a:xfrm>
            <a:off x="4629150" y="1260872"/>
            <a:ext cx="38874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264" name="Google Shape;264;p47"/>
          <p:cNvSpPr txBox="1"/>
          <p:nvPr>
            <p:ph idx="4" type="body"/>
          </p:nvPr>
        </p:nvSpPr>
        <p:spPr>
          <a:xfrm>
            <a:off x="4629150" y="1878806"/>
            <a:ext cx="38874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65" name="Google Shape;265;p47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6" name="Google Shape;266;p47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7" name="Google Shape;267;p47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68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48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1"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0" name="Google Shape;270;p4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1" name="Google Shape;271;p4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2" name="Google Shape;272;p4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273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4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5" name="Google Shape;275;p4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6" name="Google Shape;276;p4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277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50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9" name="Google Shape;279;p50"/>
          <p:cNvSpPr txBox="1"/>
          <p:nvPr>
            <p:ph idx="1" type="body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810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619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indent="-3429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2385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indent="-3238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indent="-32385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indent="-32385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indent="-32385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indent="-32385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/>
        </p:txBody>
      </p:sp>
      <p:sp>
        <p:nvSpPr>
          <p:cNvPr id="280" name="Google Shape;280;p50"/>
          <p:cNvSpPr txBox="1"/>
          <p:nvPr>
            <p:ph idx="2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281" name="Google Shape;281;p5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2" name="Google Shape;282;p5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3" name="Google Shape;283;p5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284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51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6" name="Google Shape;286;p51"/>
          <p:cNvSpPr/>
          <p:nvPr>
            <p:ph idx="2" type="pic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</p:sp>
      <p:sp>
        <p:nvSpPr>
          <p:cNvPr id="287" name="Google Shape;287;p51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288" name="Google Shape;288;p5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9" name="Google Shape;289;p5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0" name="Google Shape;290;p5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29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52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3" name="Google Shape;293;p52"/>
          <p:cNvSpPr txBox="1"/>
          <p:nvPr>
            <p:ph idx="1" type="body"/>
          </p:nvPr>
        </p:nvSpPr>
        <p:spPr>
          <a:xfrm rot="5400000">
            <a:off x="2940300" y="-942431"/>
            <a:ext cx="3263400" cy="78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94" name="Google Shape;294;p52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5" name="Google Shape;295;p52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6" name="Google Shape;296;p52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297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p53"/>
          <p:cNvSpPr txBox="1"/>
          <p:nvPr>
            <p:ph type="title"/>
          </p:nvPr>
        </p:nvSpPr>
        <p:spPr>
          <a:xfrm rot="5400000">
            <a:off x="5350050" y="1467544"/>
            <a:ext cx="4359000" cy="19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9" name="Google Shape;299;p53"/>
          <p:cNvSpPr txBox="1"/>
          <p:nvPr>
            <p:ph idx="1" type="body"/>
          </p:nvPr>
        </p:nvSpPr>
        <p:spPr>
          <a:xfrm rot="5400000">
            <a:off x="1349475" y="-447056"/>
            <a:ext cx="4359000" cy="58008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00" name="Google Shape;300;p5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01" name="Google Shape;301;p5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02" name="Google Shape;302;p5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303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5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05" name="Google Shape;305;p5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34275" lIns="68575" spcFirstLastPara="1" rIns="68575" wrap="square" tIns="34275">
            <a:normAutofit/>
          </a:bodyPr>
          <a:lstStyle>
            <a:lvl1pPr indent="-361950" lvl="0" marL="457200" rtl="0">
              <a:spcBef>
                <a:spcPts val="800"/>
              </a:spcBef>
              <a:spcAft>
                <a:spcPts val="0"/>
              </a:spcAft>
              <a:buSzPts val="2100"/>
              <a:buChar char="•"/>
              <a:defRPr/>
            </a:lvl1pPr>
            <a:lvl2pPr indent="-342900" lvl="1" marL="914400" rtl="0">
              <a:spcBef>
                <a:spcPts val="400"/>
              </a:spcBef>
              <a:spcAft>
                <a:spcPts val="0"/>
              </a:spcAft>
              <a:buSzPts val="1800"/>
              <a:buChar char="•"/>
              <a:defRPr/>
            </a:lvl2pPr>
            <a:lvl3pPr indent="-323850" lvl="2" marL="1371600" rtl="0">
              <a:spcBef>
                <a:spcPts val="400"/>
              </a:spcBef>
              <a:spcAft>
                <a:spcPts val="0"/>
              </a:spcAft>
              <a:buSzPts val="1500"/>
              <a:buChar char="•"/>
              <a:defRPr/>
            </a:lvl3pPr>
            <a:lvl4pPr indent="-317500" lvl="3" marL="18288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4pPr>
            <a:lvl5pPr indent="-317500" lvl="4" marL="22860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5pPr>
            <a:lvl6pPr indent="-317500" lvl="5" marL="27432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6pPr>
            <a:lvl7pPr indent="-317500" lvl="6" marL="32004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7pPr>
            <a:lvl8pPr indent="-317500" lvl="7" marL="36576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8pPr>
            <a:lvl9pPr indent="-317500" lvl="8" marL="4114800" rtl="0">
              <a:spcBef>
                <a:spcPts val="400"/>
              </a:spcBef>
              <a:spcAft>
                <a:spcPts val="0"/>
              </a:spcAft>
              <a:buSzPts val="1400"/>
              <a:buChar char="•"/>
              <a:defRPr/>
            </a:lvl9pPr>
          </a:lstStyle>
          <a:p/>
        </p:txBody>
      </p:sp>
      <p:sp>
        <p:nvSpPr>
          <p:cNvPr id="306" name="Google Shape;306;p5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313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Google Shape;314;p56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5" name="Google Shape;315;p56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16" name="Google Shape;316;p5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7" name="Google Shape;317;p5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8" name="Google Shape;318;p5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319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57"/>
          <p:cNvSpPr txBox="1"/>
          <p:nvPr>
            <p:ph type="title"/>
          </p:nvPr>
        </p:nvSpPr>
        <p:spPr>
          <a:xfrm>
            <a:off x="629841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1" name="Google Shape;321;p57"/>
          <p:cNvSpPr txBox="1"/>
          <p:nvPr>
            <p:ph idx="1" type="body"/>
          </p:nvPr>
        </p:nvSpPr>
        <p:spPr>
          <a:xfrm>
            <a:off x="629841" y="1260872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322" name="Google Shape;322;p57"/>
          <p:cNvSpPr txBox="1"/>
          <p:nvPr>
            <p:ph idx="2" type="body"/>
          </p:nvPr>
        </p:nvSpPr>
        <p:spPr>
          <a:xfrm>
            <a:off x="629841" y="1878806"/>
            <a:ext cx="38685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23" name="Google Shape;323;p57"/>
          <p:cNvSpPr txBox="1"/>
          <p:nvPr>
            <p:ph idx="3" type="body"/>
          </p:nvPr>
        </p:nvSpPr>
        <p:spPr>
          <a:xfrm>
            <a:off x="4629150" y="1260872"/>
            <a:ext cx="38874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324" name="Google Shape;324;p57"/>
          <p:cNvSpPr txBox="1"/>
          <p:nvPr>
            <p:ph idx="4" type="body"/>
          </p:nvPr>
        </p:nvSpPr>
        <p:spPr>
          <a:xfrm>
            <a:off x="4629150" y="1878806"/>
            <a:ext cx="38874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25" name="Google Shape;325;p57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6" name="Google Shape;326;p57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7" name="Google Shape;327;p57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328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58"/>
          <p:cNvSpPr txBox="1"/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0" name="Google Shape;330;p58"/>
          <p:cNvSpPr txBox="1"/>
          <p:nvPr>
            <p:ph idx="1" type="subTitle"/>
          </p:nvPr>
        </p:nvSpPr>
        <p:spPr>
          <a:xfrm>
            <a:off x="1143000" y="2701529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/>
        </p:txBody>
      </p:sp>
      <p:sp>
        <p:nvSpPr>
          <p:cNvPr id="331" name="Google Shape;331;p5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2" name="Google Shape;332;p5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3" name="Google Shape;333;p5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34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59"/>
          <p:cNvSpPr txBox="1"/>
          <p:nvPr>
            <p:ph type="title"/>
          </p:nvPr>
        </p:nvSpPr>
        <p:spPr>
          <a:xfrm>
            <a:off x="623888" y="1282303"/>
            <a:ext cx="7886700" cy="2139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6" name="Google Shape;336;p59"/>
          <p:cNvSpPr txBox="1"/>
          <p:nvPr>
            <p:ph idx="1" type="body"/>
          </p:nvPr>
        </p:nvSpPr>
        <p:spPr>
          <a:xfrm>
            <a:off x="623888" y="3442097"/>
            <a:ext cx="7886700" cy="11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337" name="Google Shape;337;p5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8" name="Google Shape;338;p5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9" name="Google Shape;339;p5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340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60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2" name="Google Shape;342;p60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43" name="Google Shape;343;p60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44" name="Google Shape;344;p6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5" name="Google Shape;345;p6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6" name="Google Shape;346;p6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47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Google Shape;348;p61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9" name="Google Shape;349;p6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50" name="Google Shape;350;p6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51" name="Google Shape;351;p6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352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62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54" name="Google Shape;354;p62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55" name="Google Shape;355;p62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356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Google Shape;357;p63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58" name="Google Shape;358;p63"/>
          <p:cNvSpPr txBox="1"/>
          <p:nvPr>
            <p:ph idx="1" type="body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810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619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indent="-3429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2385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indent="-3238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indent="-32385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indent="-32385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indent="-32385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indent="-32385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/>
        </p:txBody>
      </p:sp>
      <p:sp>
        <p:nvSpPr>
          <p:cNvPr id="359" name="Google Shape;359;p63"/>
          <p:cNvSpPr txBox="1"/>
          <p:nvPr>
            <p:ph idx="2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360" name="Google Shape;360;p6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1" name="Google Shape;361;p6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2" name="Google Shape;362;p6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363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64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5" name="Google Shape;365;p64"/>
          <p:cNvSpPr/>
          <p:nvPr>
            <p:ph idx="2" type="pic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</p:sp>
      <p:sp>
        <p:nvSpPr>
          <p:cNvPr id="366" name="Google Shape;366;p64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367" name="Google Shape;367;p6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8" name="Google Shape;368;p6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9" name="Google Shape;369;p6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" name="Google Shape;30;p7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1" name="Google Shape;3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370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65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72" name="Google Shape;372;p65"/>
          <p:cNvSpPr txBox="1"/>
          <p:nvPr>
            <p:ph idx="1" type="body"/>
          </p:nvPr>
        </p:nvSpPr>
        <p:spPr>
          <a:xfrm rot="5400000">
            <a:off x="2940300" y="-942431"/>
            <a:ext cx="3263400" cy="78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73" name="Google Shape;373;p6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74" name="Google Shape;374;p6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75" name="Google Shape;375;p6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376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66"/>
          <p:cNvSpPr txBox="1"/>
          <p:nvPr>
            <p:ph type="title"/>
          </p:nvPr>
        </p:nvSpPr>
        <p:spPr>
          <a:xfrm rot="5400000">
            <a:off x="5350050" y="1467544"/>
            <a:ext cx="4359000" cy="19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78" name="Google Shape;378;p66"/>
          <p:cNvSpPr txBox="1"/>
          <p:nvPr>
            <p:ph idx="1" type="body"/>
          </p:nvPr>
        </p:nvSpPr>
        <p:spPr>
          <a:xfrm rot="5400000">
            <a:off x="1349475" y="-447056"/>
            <a:ext cx="4359000" cy="58008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79" name="Google Shape;379;p6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80" name="Google Shape;380;p6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81" name="Google Shape;381;p6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382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67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84" name="Google Shape;384;p67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85" name="Google Shape;385;p6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386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68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88" name="Google Shape;388;p68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89" name="Google Shape;389;p68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90" name="Google Shape;390;p6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397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70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99" name="Google Shape;399;p70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400" name="Google Shape;400;p7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01" name="Google Shape;401;p7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02" name="Google Shape;402;p7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403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71"/>
          <p:cNvSpPr txBox="1"/>
          <p:nvPr>
            <p:ph type="title"/>
          </p:nvPr>
        </p:nvSpPr>
        <p:spPr>
          <a:xfrm>
            <a:off x="629841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05" name="Google Shape;405;p71"/>
          <p:cNvSpPr txBox="1"/>
          <p:nvPr>
            <p:ph idx="1" type="body"/>
          </p:nvPr>
        </p:nvSpPr>
        <p:spPr>
          <a:xfrm>
            <a:off x="629841" y="1260872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406" name="Google Shape;406;p71"/>
          <p:cNvSpPr txBox="1"/>
          <p:nvPr>
            <p:ph idx="2" type="body"/>
          </p:nvPr>
        </p:nvSpPr>
        <p:spPr>
          <a:xfrm>
            <a:off x="629841" y="1878806"/>
            <a:ext cx="38685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407" name="Google Shape;407;p71"/>
          <p:cNvSpPr txBox="1"/>
          <p:nvPr>
            <p:ph idx="3" type="body"/>
          </p:nvPr>
        </p:nvSpPr>
        <p:spPr>
          <a:xfrm>
            <a:off x="4629150" y="1260872"/>
            <a:ext cx="38874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408" name="Google Shape;408;p71"/>
          <p:cNvSpPr txBox="1"/>
          <p:nvPr>
            <p:ph idx="4" type="body"/>
          </p:nvPr>
        </p:nvSpPr>
        <p:spPr>
          <a:xfrm>
            <a:off x="4629150" y="1878806"/>
            <a:ext cx="38874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409" name="Google Shape;409;p7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10" name="Google Shape;410;p7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11" name="Google Shape;411;p7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12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72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14" name="Google Shape;414;p72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Char char="•"/>
              <a:defRPr sz="1400"/>
            </a:lvl1pPr>
            <a:lvl2pPr indent="-3048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2pPr>
            <a:lvl3pPr indent="-3048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3pPr>
            <a:lvl4pPr indent="-3048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4pPr>
            <a:lvl5pPr indent="-3048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5pPr>
            <a:lvl6pPr indent="-3048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6pPr>
            <a:lvl7pPr indent="-3048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7pPr>
            <a:lvl8pPr indent="-3048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8pPr>
            <a:lvl9pPr indent="-3048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9pPr>
          </a:lstStyle>
          <a:p/>
        </p:txBody>
      </p:sp>
      <p:sp>
        <p:nvSpPr>
          <p:cNvPr id="415" name="Google Shape;415;p72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Char char="•"/>
              <a:defRPr sz="1400"/>
            </a:lvl1pPr>
            <a:lvl2pPr indent="-3048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2pPr>
            <a:lvl3pPr indent="-3048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3pPr>
            <a:lvl4pPr indent="-3048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4pPr>
            <a:lvl5pPr indent="-3048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5pPr>
            <a:lvl6pPr indent="-3048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6pPr>
            <a:lvl7pPr indent="-3048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7pPr>
            <a:lvl8pPr indent="-3048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8pPr>
            <a:lvl9pPr indent="-3048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Char char="•"/>
              <a:defRPr sz="1200"/>
            </a:lvl9pPr>
          </a:lstStyle>
          <a:p/>
        </p:txBody>
      </p:sp>
      <p:sp>
        <p:nvSpPr>
          <p:cNvPr id="416" name="Google Shape;416;p7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17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73"/>
          <p:cNvSpPr txBox="1"/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19" name="Google Shape;419;p73"/>
          <p:cNvSpPr txBox="1"/>
          <p:nvPr>
            <p:ph idx="1" type="subTitle"/>
          </p:nvPr>
        </p:nvSpPr>
        <p:spPr>
          <a:xfrm>
            <a:off x="1143000" y="2701529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lvl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/>
        </p:txBody>
      </p:sp>
      <p:sp>
        <p:nvSpPr>
          <p:cNvPr id="420" name="Google Shape;420;p7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21" name="Google Shape;421;p7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22" name="Google Shape;422;p7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23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74"/>
          <p:cNvSpPr txBox="1"/>
          <p:nvPr>
            <p:ph type="title"/>
          </p:nvPr>
        </p:nvSpPr>
        <p:spPr>
          <a:xfrm>
            <a:off x="623888" y="1282303"/>
            <a:ext cx="7886700" cy="2139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25" name="Google Shape;425;p74"/>
          <p:cNvSpPr txBox="1"/>
          <p:nvPr>
            <p:ph idx="1" type="body"/>
          </p:nvPr>
        </p:nvSpPr>
        <p:spPr>
          <a:xfrm>
            <a:off x="623888" y="3442097"/>
            <a:ext cx="7886700" cy="11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426" name="Google Shape;426;p7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27" name="Google Shape;427;p7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28" name="Google Shape;428;p7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429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75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31" name="Google Shape;431;p75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432" name="Google Shape;432;p75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433" name="Google Shape;433;p7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34" name="Google Shape;434;p7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35" name="Google Shape;435;p7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4" name="Google Shape;34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436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Google Shape;437;p76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38" name="Google Shape;438;p7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39" name="Google Shape;439;p7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40" name="Google Shape;440;p7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4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p77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43" name="Google Shape;443;p77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44" name="Google Shape;444;p77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445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p78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47" name="Google Shape;447;p78"/>
          <p:cNvSpPr txBox="1"/>
          <p:nvPr>
            <p:ph idx="1" type="body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810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619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indent="-3429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2385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indent="-3238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indent="-32385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indent="-32385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indent="-32385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indent="-32385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/>
        </p:txBody>
      </p:sp>
      <p:sp>
        <p:nvSpPr>
          <p:cNvPr id="448" name="Google Shape;448;p78"/>
          <p:cNvSpPr txBox="1"/>
          <p:nvPr>
            <p:ph idx="2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449" name="Google Shape;449;p7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50" name="Google Shape;450;p7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51" name="Google Shape;451;p7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452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79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54" name="Google Shape;454;p79"/>
          <p:cNvSpPr/>
          <p:nvPr>
            <p:ph idx="2" type="pic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</p:sp>
      <p:sp>
        <p:nvSpPr>
          <p:cNvPr id="455" name="Google Shape;455;p79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456" name="Google Shape;456;p7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57" name="Google Shape;457;p7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58" name="Google Shape;458;p7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459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80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61" name="Google Shape;461;p80"/>
          <p:cNvSpPr txBox="1"/>
          <p:nvPr>
            <p:ph idx="1" type="body"/>
          </p:nvPr>
        </p:nvSpPr>
        <p:spPr>
          <a:xfrm rot="5400000">
            <a:off x="2940300" y="-942431"/>
            <a:ext cx="3263400" cy="78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462" name="Google Shape;462;p8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63" name="Google Shape;463;p8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64" name="Google Shape;464;p8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465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Google Shape;466;p81"/>
          <p:cNvSpPr txBox="1"/>
          <p:nvPr>
            <p:ph type="title"/>
          </p:nvPr>
        </p:nvSpPr>
        <p:spPr>
          <a:xfrm rot="5400000">
            <a:off x="5350050" y="1467544"/>
            <a:ext cx="4359000" cy="19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67" name="Google Shape;467;p81"/>
          <p:cNvSpPr txBox="1"/>
          <p:nvPr>
            <p:ph idx="1" type="body"/>
          </p:nvPr>
        </p:nvSpPr>
        <p:spPr>
          <a:xfrm rot="5400000">
            <a:off x="1349475" y="-447056"/>
            <a:ext cx="4359000" cy="58008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468" name="Google Shape;468;p8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69" name="Google Shape;469;p8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470" name="Google Shape;470;p8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dk1"/>
        </a:solidFill>
      </p:bgPr>
    </p:bg>
    <p:spTree>
      <p:nvGrpSpPr>
        <p:cNvPr id="474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p83"/>
          <p:cNvSpPr/>
          <p:nvPr/>
        </p:nvSpPr>
        <p:spPr>
          <a:xfrm flipH="1" rot="10016788">
            <a:off x="-1339066" y="2519039"/>
            <a:ext cx="12022358" cy="413338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rgbClr val="1F2836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6" name="Google Shape;476;p83"/>
          <p:cNvGrpSpPr/>
          <p:nvPr/>
        </p:nvGrpSpPr>
        <p:grpSpPr>
          <a:xfrm>
            <a:off x="0" y="-1583520"/>
            <a:ext cx="9144000" cy="3179245"/>
            <a:chOff x="238125" y="846375"/>
            <a:chExt cx="7143750" cy="2372925"/>
          </a:xfrm>
        </p:grpSpPr>
        <p:sp>
          <p:nvSpPr>
            <p:cNvPr id="477" name="Google Shape;477;p83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8" name="Google Shape;478;p83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9" name="Google Shape;479;p83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0" name="Google Shape;480;p83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1" name="Google Shape;481;p83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2" name="Google Shape;482;p83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3" name="Google Shape;483;p83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4" name="Google Shape;484;p83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5" name="Google Shape;485;p83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6" name="Google Shape;486;p83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7" name="Google Shape;487;p83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8" name="Google Shape;488;p83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" name="Google Shape;489;p83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" name="Google Shape;490;p83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" name="Google Shape;491;p83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" name="Google Shape;492;p83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" name="Google Shape;493;p83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" name="Google Shape;494;p83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5" name="Google Shape;495;p83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6" name="Google Shape;496;p83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7" name="Google Shape;497;p83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8" name="Google Shape;498;p83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9" name="Google Shape;499;p83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0" name="Google Shape;500;p83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1" name="Google Shape;501;p83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2" name="Google Shape;502;p83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3" name="Google Shape;503;p83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4" name="Google Shape;504;p83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5" name="Google Shape;505;p83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6" name="Google Shape;506;p83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7" name="Google Shape;507;p83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8" name="Google Shape;508;p83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09" name="Google Shape;509;p83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0" name="Google Shape;510;p83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" name="Google Shape;511;p83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" name="Google Shape;512;p83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" name="Google Shape;513;p83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" name="Google Shape;514;p83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" name="Google Shape;515;p83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" name="Google Shape;516;p83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7" name="Google Shape;517;p83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8" name="Google Shape;518;p83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9" name="Google Shape;519;p83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0" name="Google Shape;520;p83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1" name="Google Shape;521;p83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2" name="Google Shape;522;p83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3" name="Google Shape;523;p83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4" name="Google Shape;524;p83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5" name="Google Shape;525;p83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6" name="Google Shape;526;p83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7" name="Google Shape;527;p83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8" name="Google Shape;528;p83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9" name="Google Shape;529;p83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0" name="Google Shape;530;p83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" name="Google Shape;531;p83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" name="Google Shape;532;p83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" name="Google Shape;533;p83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" name="Google Shape;534;p83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" name="Google Shape;535;p83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" name="Google Shape;536;p83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" name="Google Shape;537;p83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8" name="Google Shape;538;p83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9" name="Google Shape;539;p83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0" name="Google Shape;540;p83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1" name="Google Shape;541;p83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2" name="Google Shape;542;p83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3" name="Google Shape;543;p83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4" name="Google Shape;544;p83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5" name="Google Shape;545;p83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6" name="Google Shape;546;p83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7" name="Google Shape;547;p83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8" name="Google Shape;548;p83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9" name="Google Shape;549;p83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0" name="Google Shape;550;p83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" name="Google Shape;551;p83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" name="Google Shape;552;p83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" name="Google Shape;553;p83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" name="Google Shape;554;p83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" name="Google Shape;555;p83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" name="Google Shape;556;p83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" name="Google Shape;557;p83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8" name="Google Shape;558;p83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9" name="Google Shape;559;p83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0" name="Google Shape;560;p83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1" name="Google Shape;561;p83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2" name="Google Shape;562;p83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3" name="Google Shape;563;p83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4" name="Google Shape;564;p83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5" name="Google Shape;565;p83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6" name="Google Shape;566;p83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7" name="Google Shape;567;p83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8" name="Google Shape;568;p83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9" name="Google Shape;569;p83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0" name="Google Shape;570;p83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1" name="Google Shape;571;p83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" name="Google Shape;572;p83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" name="Google Shape;573;p83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" name="Google Shape;574;p83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" name="Google Shape;575;p83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" name="Google Shape;576;p83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" name="Google Shape;577;p83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8" name="Google Shape;578;p83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9" name="Google Shape;579;p83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80" name="Google Shape;580;p83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81" name="Google Shape;581;p83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582" name="Google Shape;582;p83"/>
          <p:cNvSpPr/>
          <p:nvPr>
            <p:ph idx="2" type="pic"/>
          </p:nvPr>
        </p:nvSpPr>
        <p:spPr>
          <a:xfrm flipH="1">
            <a:off x="5279300" y="-39475"/>
            <a:ext cx="3864600" cy="51828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83" name="Google Shape;583;p83"/>
          <p:cNvSpPr txBox="1"/>
          <p:nvPr>
            <p:ph type="ctrTitle"/>
          </p:nvPr>
        </p:nvSpPr>
        <p:spPr>
          <a:xfrm>
            <a:off x="408425" y="1652275"/>
            <a:ext cx="4575600" cy="1572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584" name="Google Shape;584;p83"/>
          <p:cNvSpPr txBox="1"/>
          <p:nvPr>
            <p:ph idx="1" type="subTitle"/>
          </p:nvPr>
        </p:nvSpPr>
        <p:spPr>
          <a:xfrm>
            <a:off x="408425" y="3225175"/>
            <a:ext cx="4870800" cy="7665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None/>
              <a:defRPr sz="16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 3">
  <p:cSld name="TITLE_3">
    <p:bg>
      <p:bgPr>
        <a:solidFill>
          <a:schemeClr val="dk1"/>
        </a:solidFill>
      </p:bgPr>
    </p:bg>
    <p:spTree>
      <p:nvGrpSpPr>
        <p:cNvPr id="585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" name="Google Shape;586;p84"/>
          <p:cNvGrpSpPr/>
          <p:nvPr/>
        </p:nvGrpSpPr>
        <p:grpSpPr>
          <a:xfrm>
            <a:off x="0" y="-1583520"/>
            <a:ext cx="9144000" cy="3179245"/>
            <a:chOff x="238125" y="846375"/>
            <a:chExt cx="7143750" cy="2372925"/>
          </a:xfrm>
        </p:grpSpPr>
        <p:sp>
          <p:nvSpPr>
            <p:cNvPr id="587" name="Google Shape;587;p84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88" name="Google Shape;588;p84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89" name="Google Shape;589;p84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0" name="Google Shape;590;p84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1" name="Google Shape;591;p84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" name="Google Shape;592;p84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" name="Google Shape;593;p84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" name="Google Shape;594;p84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" name="Google Shape;595;p84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" name="Google Shape;596;p84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" name="Google Shape;597;p84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8" name="Google Shape;598;p84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9" name="Google Shape;599;p84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0" name="Google Shape;600;p84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1" name="Google Shape;601;p84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2" name="Google Shape;602;p84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3" name="Google Shape;603;p84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4" name="Google Shape;604;p84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5" name="Google Shape;605;p84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6" name="Google Shape;606;p84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7" name="Google Shape;607;p84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8" name="Google Shape;608;p84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09" name="Google Shape;609;p84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0" name="Google Shape;610;p84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1" name="Google Shape;611;p84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2" name="Google Shape;612;p84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3" name="Google Shape;613;p84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4" name="Google Shape;614;p84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5" name="Google Shape;615;p84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6" name="Google Shape;616;p84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7" name="Google Shape;617;p84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8" name="Google Shape;618;p84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19" name="Google Shape;619;p84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0" name="Google Shape;620;p84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1" name="Google Shape;621;p84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2" name="Google Shape;622;p84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3" name="Google Shape;623;p84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4" name="Google Shape;624;p84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5" name="Google Shape;625;p84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6" name="Google Shape;626;p84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" name="Google Shape;627;p84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" name="Google Shape;628;p84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" name="Google Shape;629;p84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" name="Google Shape;630;p84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" name="Google Shape;631;p84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" name="Google Shape;632;p84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3" name="Google Shape;633;p84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4" name="Google Shape;634;p84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5" name="Google Shape;635;p84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6" name="Google Shape;636;p84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7" name="Google Shape;637;p84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8" name="Google Shape;638;p84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9" name="Google Shape;639;p84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0" name="Google Shape;640;p84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1" name="Google Shape;641;p84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2" name="Google Shape;642;p84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3" name="Google Shape;643;p84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4" name="Google Shape;644;p84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5" name="Google Shape;645;p84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6" name="Google Shape;646;p84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" name="Google Shape;647;p84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" name="Google Shape;648;p84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" name="Google Shape;649;p84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" name="Google Shape;650;p84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" name="Google Shape;651;p84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" name="Google Shape;652;p84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3" name="Google Shape;653;p84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4" name="Google Shape;654;p84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5" name="Google Shape;655;p84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6" name="Google Shape;656;p84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7" name="Google Shape;657;p84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8" name="Google Shape;658;p84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9" name="Google Shape;659;p84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0" name="Google Shape;660;p84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1" name="Google Shape;661;p84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2" name="Google Shape;662;p84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3" name="Google Shape;663;p84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4" name="Google Shape;664;p84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5" name="Google Shape;665;p84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6" name="Google Shape;666;p84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" name="Google Shape;667;p84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" name="Google Shape;668;p84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" name="Google Shape;669;p84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" name="Google Shape;670;p84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" name="Google Shape;671;p84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" name="Google Shape;672;p84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3" name="Google Shape;673;p84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4" name="Google Shape;674;p84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5" name="Google Shape;675;p84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6" name="Google Shape;676;p84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7" name="Google Shape;677;p84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8" name="Google Shape;678;p84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9" name="Google Shape;679;p84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0" name="Google Shape;680;p84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1" name="Google Shape;681;p84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2" name="Google Shape;682;p84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3" name="Google Shape;683;p84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4" name="Google Shape;684;p84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5" name="Google Shape;685;p84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6" name="Google Shape;686;p84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" name="Google Shape;687;p84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" name="Google Shape;688;p84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" name="Google Shape;689;p84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" name="Google Shape;690;p84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" name="Google Shape;691;p84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692" name="Google Shape;692;p84"/>
          <p:cNvSpPr txBox="1"/>
          <p:nvPr>
            <p:ph type="ctrTitle"/>
          </p:nvPr>
        </p:nvSpPr>
        <p:spPr>
          <a:xfrm>
            <a:off x="408425" y="1652275"/>
            <a:ext cx="4575600" cy="1572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 2">
  <p:cSld name="TITLE_1">
    <p:bg>
      <p:bgPr>
        <a:solidFill>
          <a:schemeClr val="dk1"/>
        </a:solidFill>
      </p:bgPr>
    </p:bg>
    <p:spTree>
      <p:nvGrpSpPr>
        <p:cNvPr id="693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Google Shape;694;p85"/>
          <p:cNvSpPr/>
          <p:nvPr/>
        </p:nvSpPr>
        <p:spPr>
          <a:xfrm rot="-10074858">
            <a:off x="-989581" y="2961050"/>
            <a:ext cx="11211557" cy="3929858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95" name="Google Shape;695;p85"/>
          <p:cNvGrpSpPr/>
          <p:nvPr/>
        </p:nvGrpSpPr>
        <p:grpSpPr>
          <a:xfrm flipH="1">
            <a:off x="0" y="-1583520"/>
            <a:ext cx="9144000" cy="3179245"/>
            <a:chOff x="238125" y="846375"/>
            <a:chExt cx="7143750" cy="2372925"/>
          </a:xfrm>
        </p:grpSpPr>
        <p:sp>
          <p:nvSpPr>
            <p:cNvPr id="696" name="Google Shape;696;p85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7" name="Google Shape;697;p85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8" name="Google Shape;698;p85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9" name="Google Shape;699;p85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0" name="Google Shape;700;p85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1" name="Google Shape;701;p85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2" name="Google Shape;702;p85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3" name="Google Shape;703;p85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4" name="Google Shape;704;p85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5" name="Google Shape;705;p85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6" name="Google Shape;706;p85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7" name="Google Shape;707;p85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" name="Google Shape;708;p85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" name="Google Shape;709;p85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" name="Google Shape;710;p85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" name="Google Shape;711;p85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" name="Google Shape;712;p85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" name="Google Shape;713;p85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4" name="Google Shape;714;p85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5" name="Google Shape;715;p85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6" name="Google Shape;716;p85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7" name="Google Shape;717;p85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8" name="Google Shape;718;p85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9" name="Google Shape;719;p85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0" name="Google Shape;720;p85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1" name="Google Shape;721;p85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2" name="Google Shape;722;p85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3" name="Google Shape;723;p85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4" name="Google Shape;724;p85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5" name="Google Shape;725;p85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6" name="Google Shape;726;p85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7" name="Google Shape;727;p85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" name="Google Shape;728;p85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" name="Google Shape;729;p85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" name="Google Shape;730;p85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" name="Google Shape;731;p85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" name="Google Shape;732;p85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" name="Google Shape;733;p85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4" name="Google Shape;734;p85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5" name="Google Shape;735;p85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6" name="Google Shape;736;p85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7" name="Google Shape;737;p85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8" name="Google Shape;738;p85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9" name="Google Shape;739;p85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0" name="Google Shape;740;p85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1" name="Google Shape;741;p85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2" name="Google Shape;742;p85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3" name="Google Shape;743;p85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4" name="Google Shape;744;p85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5" name="Google Shape;745;p85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6" name="Google Shape;746;p85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7" name="Google Shape;747;p85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" name="Google Shape;748;p85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" name="Google Shape;749;p85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" name="Google Shape;750;p85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" name="Google Shape;751;p85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" name="Google Shape;752;p85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" name="Google Shape;753;p85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4" name="Google Shape;754;p85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5" name="Google Shape;755;p85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6" name="Google Shape;756;p85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7" name="Google Shape;757;p85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8" name="Google Shape;758;p85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9" name="Google Shape;759;p85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0" name="Google Shape;760;p85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1" name="Google Shape;761;p85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2" name="Google Shape;762;p85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3" name="Google Shape;763;p85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4" name="Google Shape;764;p85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5" name="Google Shape;765;p85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6" name="Google Shape;766;p85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7" name="Google Shape;767;p85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8" name="Google Shape;768;p85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9" name="Google Shape;769;p85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0" name="Google Shape;770;p85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1" name="Google Shape;771;p85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2" name="Google Shape;772;p85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3" name="Google Shape;773;p85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4" name="Google Shape;774;p85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5" name="Google Shape;775;p85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6" name="Google Shape;776;p85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7" name="Google Shape;777;p85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8" name="Google Shape;778;p85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9" name="Google Shape;779;p85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0" name="Google Shape;780;p85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1" name="Google Shape;781;p85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2" name="Google Shape;782;p85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3" name="Google Shape;783;p85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4" name="Google Shape;784;p85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5" name="Google Shape;785;p85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6" name="Google Shape;786;p85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7" name="Google Shape;787;p85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8" name="Google Shape;788;p85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9" name="Google Shape;789;p85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0" name="Google Shape;790;p85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1" name="Google Shape;791;p85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2" name="Google Shape;792;p85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3" name="Google Shape;793;p85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4" name="Google Shape;794;p85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5" name="Google Shape;795;p85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6" name="Google Shape;796;p85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7" name="Google Shape;797;p85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8" name="Google Shape;798;p85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99" name="Google Shape;799;p85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00" name="Google Shape;800;p85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801" name="Google Shape;801;p85"/>
          <p:cNvSpPr/>
          <p:nvPr>
            <p:ph idx="2" type="pic"/>
          </p:nvPr>
        </p:nvSpPr>
        <p:spPr>
          <a:xfrm flipH="1">
            <a:off x="0" y="-39300"/>
            <a:ext cx="3864600" cy="51828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02" name="Google Shape;802;p85"/>
          <p:cNvSpPr txBox="1"/>
          <p:nvPr>
            <p:ph type="ctrTitle"/>
          </p:nvPr>
        </p:nvSpPr>
        <p:spPr>
          <a:xfrm>
            <a:off x="3989825" y="1957075"/>
            <a:ext cx="4534800" cy="1572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803" name="Google Shape;803;p85"/>
          <p:cNvSpPr txBox="1"/>
          <p:nvPr>
            <p:ph idx="1" type="subTitle"/>
          </p:nvPr>
        </p:nvSpPr>
        <p:spPr>
          <a:xfrm>
            <a:off x="3989825" y="3529975"/>
            <a:ext cx="5365500" cy="839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ontserrat"/>
              <a:buNone/>
              <a:defRPr b="1"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b="1"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Daily PD opening slide">
  <p:cSld name="TITLE_1_1">
    <p:bg>
      <p:bgPr>
        <a:solidFill>
          <a:schemeClr val="accent2"/>
        </a:solidFill>
      </p:bgPr>
    </p:bg>
    <p:spTree>
      <p:nvGrpSpPr>
        <p:cNvPr id="804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Google Shape;805;p86"/>
          <p:cNvSpPr/>
          <p:nvPr/>
        </p:nvSpPr>
        <p:spPr>
          <a:xfrm rot="-10074858">
            <a:off x="-989581" y="2961050"/>
            <a:ext cx="11211557" cy="3929858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06" name="Google Shape;806;p86"/>
          <p:cNvGrpSpPr/>
          <p:nvPr/>
        </p:nvGrpSpPr>
        <p:grpSpPr>
          <a:xfrm flipH="1">
            <a:off x="0" y="-1583520"/>
            <a:ext cx="9144000" cy="3179245"/>
            <a:chOff x="238125" y="846375"/>
            <a:chExt cx="7143750" cy="2372925"/>
          </a:xfrm>
        </p:grpSpPr>
        <p:sp>
          <p:nvSpPr>
            <p:cNvPr id="807" name="Google Shape;807;p86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08" name="Google Shape;808;p86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09" name="Google Shape;809;p86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0" name="Google Shape;810;p86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1" name="Google Shape;811;p86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2" name="Google Shape;812;p86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3" name="Google Shape;813;p86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4" name="Google Shape;814;p86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5" name="Google Shape;815;p86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6" name="Google Shape;816;p86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7" name="Google Shape;817;p86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8" name="Google Shape;818;p86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19" name="Google Shape;819;p86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0" name="Google Shape;820;p86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1" name="Google Shape;821;p86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2" name="Google Shape;822;p86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3" name="Google Shape;823;p86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4" name="Google Shape;824;p86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5" name="Google Shape;825;p86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6" name="Google Shape;826;p86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7" name="Google Shape;827;p86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8" name="Google Shape;828;p86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29" name="Google Shape;829;p86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0" name="Google Shape;830;p86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1" name="Google Shape;831;p86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2" name="Google Shape;832;p86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3" name="Google Shape;833;p86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4" name="Google Shape;834;p86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5" name="Google Shape;835;p86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6" name="Google Shape;836;p86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7" name="Google Shape;837;p86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8" name="Google Shape;838;p86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39" name="Google Shape;839;p86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0" name="Google Shape;840;p86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1" name="Google Shape;841;p86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2" name="Google Shape;842;p86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3" name="Google Shape;843;p86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4" name="Google Shape;844;p86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5" name="Google Shape;845;p86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6" name="Google Shape;846;p86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7" name="Google Shape;847;p86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8" name="Google Shape;848;p86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49" name="Google Shape;849;p86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0" name="Google Shape;850;p86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1" name="Google Shape;851;p86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2" name="Google Shape;852;p86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3" name="Google Shape;853;p86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4" name="Google Shape;854;p86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5" name="Google Shape;855;p86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6" name="Google Shape;856;p86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7" name="Google Shape;857;p86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8" name="Google Shape;858;p86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59" name="Google Shape;859;p86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0" name="Google Shape;860;p86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1" name="Google Shape;861;p86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2" name="Google Shape;862;p86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3" name="Google Shape;863;p86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4" name="Google Shape;864;p86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5" name="Google Shape;865;p86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6" name="Google Shape;866;p86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7" name="Google Shape;867;p86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8" name="Google Shape;868;p86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69" name="Google Shape;869;p86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0" name="Google Shape;870;p86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1" name="Google Shape;871;p86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2" name="Google Shape;872;p86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3" name="Google Shape;873;p86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4" name="Google Shape;874;p86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5" name="Google Shape;875;p86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6" name="Google Shape;876;p86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7" name="Google Shape;877;p86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8" name="Google Shape;878;p86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79" name="Google Shape;879;p86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0" name="Google Shape;880;p86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1" name="Google Shape;881;p86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2" name="Google Shape;882;p86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3" name="Google Shape;883;p86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4" name="Google Shape;884;p86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5" name="Google Shape;885;p86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6" name="Google Shape;886;p86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7" name="Google Shape;887;p86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8" name="Google Shape;888;p86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89" name="Google Shape;889;p86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0" name="Google Shape;890;p86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1" name="Google Shape;891;p86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2" name="Google Shape;892;p86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3" name="Google Shape;893;p86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4" name="Google Shape;894;p86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5" name="Google Shape;895;p86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6" name="Google Shape;896;p86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7" name="Google Shape;897;p86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8" name="Google Shape;898;p86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99" name="Google Shape;899;p86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0" name="Google Shape;900;p86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1" name="Google Shape;901;p86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2" name="Google Shape;902;p86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3" name="Google Shape;903;p86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4" name="Google Shape;904;p86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5" name="Google Shape;905;p86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6" name="Google Shape;906;p86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7" name="Google Shape;907;p86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8" name="Google Shape;908;p86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09" name="Google Shape;909;p86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10" name="Google Shape;910;p86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11" name="Google Shape;911;p86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  <a:effectLst>
              <a:outerShdw blurRad="57150" rotWithShape="0" algn="bl" dir="5400000" dist="19050">
                <a:srgbClr val="000000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lt1"/>
                </a:solidFill>
              </a:endParaRPr>
            </a:p>
          </p:txBody>
        </p:sp>
      </p:grpSp>
      <p:sp>
        <p:nvSpPr>
          <p:cNvPr id="912" name="Google Shape;912;p86"/>
          <p:cNvSpPr/>
          <p:nvPr>
            <p:ph idx="2" type="pic"/>
          </p:nvPr>
        </p:nvSpPr>
        <p:spPr>
          <a:xfrm flipH="1">
            <a:off x="0" y="-39300"/>
            <a:ext cx="3864600" cy="51828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13" name="Google Shape;913;p86"/>
          <p:cNvSpPr txBox="1"/>
          <p:nvPr>
            <p:ph type="ctrTitle"/>
          </p:nvPr>
        </p:nvSpPr>
        <p:spPr>
          <a:xfrm>
            <a:off x="3989825" y="1957075"/>
            <a:ext cx="4534800" cy="1572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914" name="Google Shape;914;p86"/>
          <p:cNvSpPr txBox="1"/>
          <p:nvPr>
            <p:ph idx="1" type="subTitle"/>
          </p:nvPr>
        </p:nvSpPr>
        <p:spPr>
          <a:xfrm>
            <a:off x="3989825" y="3529975"/>
            <a:ext cx="5365500" cy="839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Font typeface="Montserrat"/>
              <a:buNone/>
              <a:defRPr b="1" sz="16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ontserrat"/>
              <a:buNone/>
              <a:defRPr b="1" sz="1800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8" name="Google Shape;38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" name="Google Shape;39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915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6" name="Google Shape;916;p87"/>
          <p:cNvGrpSpPr/>
          <p:nvPr/>
        </p:nvGrpSpPr>
        <p:grpSpPr>
          <a:xfrm>
            <a:off x="3" y="3492908"/>
            <a:ext cx="9144103" cy="1650738"/>
            <a:chOff x="237825" y="3601175"/>
            <a:chExt cx="7078575" cy="1282625"/>
          </a:xfrm>
        </p:grpSpPr>
        <p:sp>
          <p:nvSpPr>
            <p:cNvPr id="917" name="Google Shape;917;p87"/>
            <p:cNvSpPr/>
            <p:nvPr/>
          </p:nvSpPr>
          <p:spPr>
            <a:xfrm>
              <a:off x="1853500" y="371040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87"/>
            <p:cNvSpPr/>
            <p:nvPr/>
          </p:nvSpPr>
          <p:spPr>
            <a:xfrm>
              <a:off x="2832475" y="4101825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87"/>
            <p:cNvSpPr/>
            <p:nvPr/>
          </p:nvSpPr>
          <p:spPr>
            <a:xfrm>
              <a:off x="1943375" y="4082775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87"/>
            <p:cNvSpPr/>
            <p:nvPr/>
          </p:nvSpPr>
          <p:spPr>
            <a:xfrm>
              <a:off x="2975350" y="4220600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87"/>
            <p:cNvSpPr/>
            <p:nvPr/>
          </p:nvSpPr>
          <p:spPr>
            <a:xfrm>
              <a:off x="3125675" y="4321800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87"/>
            <p:cNvSpPr/>
            <p:nvPr/>
          </p:nvSpPr>
          <p:spPr>
            <a:xfrm>
              <a:off x="2001425" y="41804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87"/>
            <p:cNvSpPr/>
            <p:nvPr/>
          </p:nvSpPr>
          <p:spPr>
            <a:xfrm>
              <a:off x="2078825" y="44700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87"/>
            <p:cNvSpPr/>
            <p:nvPr/>
          </p:nvSpPr>
          <p:spPr>
            <a:xfrm>
              <a:off x="2185075" y="4652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87"/>
            <p:cNvSpPr/>
            <p:nvPr/>
          </p:nvSpPr>
          <p:spPr>
            <a:xfrm>
              <a:off x="5599500" y="3601175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87"/>
            <p:cNvSpPr/>
            <p:nvPr/>
          </p:nvSpPr>
          <p:spPr>
            <a:xfrm>
              <a:off x="5695950" y="3885725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87"/>
            <p:cNvSpPr/>
            <p:nvPr/>
          </p:nvSpPr>
          <p:spPr>
            <a:xfrm>
              <a:off x="5786125" y="4291725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87"/>
            <p:cNvSpPr/>
            <p:nvPr/>
          </p:nvSpPr>
          <p:spPr>
            <a:xfrm>
              <a:off x="5852200" y="4417625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87"/>
            <p:cNvSpPr/>
            <p:nvPr/>
          </p:nvSpPr>
          <p:spPr>
            <a:xfrm>
              <a:off x="6037050" y="4450675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87"/>
            <p:cNvSpPr/>
            <p:nvPr/>
          </p:nvSpPr>
          <p:spPr>
            <a:xfrm>
              <a:off x="6648150" y="4230400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87"/>
            <p:cNvSpPr/>
            <p:nvPr/>
          </p:nvSpPr>
          <p:spPr>
            <a:xfrm>
              <a:off x="6742800" y="4406925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87"/>
            <p:cNvSpPr/>
            <p:nvPr/>
          </p:nvSpPr>
          <p:spPr>
            <a:xfrm>
              <a:off x="6830900" y="4516450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87"/>
            <p:cNvSpPr/>
            <p:nvPr/>
          </p:nvSpPr>
          <p:spPr>
            <a:xfrm>
              <a:off x="6882700" y="4595925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87"/>
            <p:cNvSpPr/>
            <p:nvPr/>
          </p:nvSpPr>
          <p:spPr>
            <a:xfrm>
              <a:off x="6928225" y="4713800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87"/>
            <p:cNvSpPr/>
            <p:nvPr/>
          </p:nvSpPr>
          <p:spPr>
            <a:xfrm>
              <a:off x="5657250" y="3748500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87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87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87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87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87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87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87"/>
            <p:cNvSpPr/>
            <p:nvPr/>
          </p:nvSpPr>
          <p:spPr>
            <a:xfrm>
              <a:off x="3228375" y="4404550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87"/>
            <p:cNvSpPr/>
            <p:nvPr/>
          </p:nvSpPr>
          <p:spPr>
            <a:xfrm>
              <a:off x="3351000" y="4495625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87"/>
            <p:cNvSpPr/>
            <p:nvPr/>
          </p:nvSpPr>
          <p:spPr>
            <a:xfrm>
              <a:off x="3461725" y="4556950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87"/>
            <p:cNvSpPr/>
            <p:nvPr/>
          </p:nvSpPr>
          <p:spPr>
            <a:xfrm>
              <a:off x="3644800" y="4670650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87"/>
            <p:cNvSpPr/>
            <p:nvPr/>
          </p:nvSpPr>
          <p:spPr>
            <a:xfrm>
              <a:off x="3750450" y="4762925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87"/>
            <p:cNvSpPr/>
            <p:nvPr/>
          </p:nvSpPr>
          <p:spPr>
            <a:xfrm>
              <a:off x="900100" y="3947050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87"/>
            <p:cNvSpPr/>
            <p:nvPr/>
          </p:nvSpPr>
          <p:spPr>
            <a:xfrm>
              <a:off x="976900" y="3971450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87"/>
            <p:cNvSpPr/>
            <p:nvPr/>
          </p:nvSpPr>
          <p:spPr>
            <a:xfrm>
              <a:off x="1056075" y="4125350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87"/>
            <p:cNvSpPr/>
            <p:nvPr/>
          </p:nvSpPr>
          <p:spPr>
            <a:xfrm>
              <a:off x="1102200" y="418577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87"/>
            <p:cNvSpPr/>
            <p:nvPr/>
          </p:nvSpPr>
          <p:spPr>
            <a:xfrm>
              <a:off x="1381700" y="4431625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87"/>
            <p:cNvSpPr/>
            <p:nvPr/>
          </p:nvSpPr>
          <p:spPr>
            <a:xfrm>
              <a:off x="1459400" y="44840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87"/>
            <p:cNvSpPr/>
            <p:nvPr/>
          </p:nvSpPr>
          <p:spPr>
            <a:xfrm>
              <a:off x="4770225" y="380090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87"/>
            <p:cNvSpPr/>
            <p:nvPr/>
          </p:nvSpPr>
          <p:spPr>
            <a:xfrm>
              <a:off x="4861600" y="386520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87"/>
            <p:cNvSpPr/>
            <p:nvPr/>
          </p:nvSpPr>
          <p:spPr>
            <a:xfrm>
              <a:off x="4919950" y="3919650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87"/>
            <p:cNvSpPr/>
            <p:nvPr/>
          </p:nvSpPr>
          <p:spPr>
            <a:xfrm>
              <a:off x="4942575" y="3975325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87"/>
            <p:cNvSpPr/>
            <p:nvPr/>
          </p:nvSpPr>
          <p:spPr>
            <a:xfrm>
              <a:off x="2313975" y="3886925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87"/>
            <p:cNvSpPr/>
            <p:nvPr/>
          </p:nvSpPr>
          <p:spPr>
            <a:xfrm>
              <a:off x="2390175" y="3978600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87"/>
            <p:cNvSpPr/>
            <p:nvPr/>
          </p:nvSpPr>
          <p:spPr>
            <a:xfrm>
              <a:off x="2719075" y="4064625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87"/>
            <p:cNvSpPr/>
            <p:nvPr/>
          </p:nvSpPr>
          <p:spPr>
            <a:xfrm>
              <a:off x="2795275" y="4162250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87"/>
            <p:cNvSpPr/>
            <p:nvPr/>
          </p:nvSpPr>
          <p:spPr>
            <a:xfrm>
              <a:off x="2867025" y="4255125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87"/>
            <p:cNvSpPr/>
            <p:nvPr/>
          </p:nvSpPr>
          <p:spPr>
            <a:xfrm>
              <a:off x="2458625" y="4153625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87"/>
            <p:cNvSpPr/>
            <p:nvPr/>
          </p:nvSpPr>
          <p:spPr>
            <a:xfrm>
              <a:off x="2498800" y="4227725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87"/>
            <p:cNvSpPr/>
            <p:nvPr/>
          </p:nvSpPr>
          <p:spPr>
            <a:xfrm>
              <a:off x="2556550" y="426792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87"/>
            <p:cNvSpPr/>
            <p:nvPr/>
          </p:nvSpPr>
          <p:spPr>
            <a:xfrm>
              <a:off x="1712100" y="4247675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87"/>
            <p:cNvSpPr/>
            <p:nvPr/>
          </p:nvSpPr>
          <p:spPr>
            <a:xfrm>
              <a:off x="1756750" y="4325650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87"/>
            <p:cNvSpPr/>
            <p:nvPr/>
          </p:nvSpPr>
          <p:spPr>
            <a:xfrm>
              <a:off x="1776100" y="44185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87"/>
            <p:cNvSpPr/>
            <p:nvPr/>
          </p:nvSpPr>
          <p:spPr>
            <a:xfrm>
              <a:off x="5250050" y="4100925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87"/>
            <p:cNvSpPr/>
            <p:nvPr/>
          </p:nvSpPr>
          <p:spPr>
            <a:xfrm>
              <a:off x="5325950" y="4152725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87"/>
            <p:cNvSpPr/>
            <p:nvPr/>
          </p:nvSpPr>
          <p:spPr>
            <a:xfrm>
              <a:off x="5384300" y="4221775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87"/>
            <p:cNvSpPr/>
            <p:nvPr/>
          </p:nvSpPr>
          <p:spPr>
            <a:xfrm>
              <a:off x="5431625" y="4280125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2" name="Google Shape;972;p87"/>
          <p:cNvSpPr txBox="1"/>
          <p:nvPr>
            <p:ph type="title"/>
          </p:nvPr>
        </p:nvSpPr>
        <p:spPr>
          <a:xfrm>
            <a:off x="4364395" y="2581175"/>
            <a:ext cx="40293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73" name="Google Shape;973;p87"/>
          <p:cNvSpPr txBox="1"/>
          <p:nvPr>
            <p:ph hasCustomPrompt="1" idx="2" type="title"/>
          </p:nvPr>
        </p:nvSpPr>
        <p:spPr>
          <a:xfrm>
            <a:off x="4364400" y="1205975"/>
            <a:ext cx="1018200" cy="8418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60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74" name="Google Shape;974;p87"/>
          <p:cNvSpPr txBox="1"/>
          <p:nvPr>
            <p:ph idx="1" type="subTitle"/>
          </p:nvPr>
        </p:nvSpPr>
        <p:spPr>
          <a:xfrm>
            <a:off x="4364395" y="3333900"/>
            <a:ext cx="4029300" cy="37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975" name="Google Shape;975;p87"/>
          <p:cNvSpPr/>
          <p:nvPr>
            <p:ph idx="3" type="pic"/>
          </p:nvPr>
        </p:nvSpPr>
        <p:spPr>
          <a:xfrm>
            <a:off x="0" y="0"/>
            <a:ext cx="3988800" cy="51435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976" name="Shape 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" name="Google Shape;977;p8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978" name="Google Shape;978;p88"/>
          <p:cNvSpPr txBox="1"/>
          <p:nvPr>
            <p:ph idx="1" type="body"/>
          </p:nvPr>
        </p:nvSpPr>
        <p:spPr>
          <a:xfrm>
            <a:off x="720000" y="1189974"/>
            <a:ext cx="7704000" cy="346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indent="-3302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indent="-3302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3pPr>
            <a:lvl4pPr indent="-3302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4pPr>
            <a:lvl5pPr indent="-3302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indent="-3302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indent="-3302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7pPr>
            <a:lvl8pPr indent="-3302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8pPr>
            <a:lvl9pPr indent="-3302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9pPr>
          </a:lstStyle>
          <a:p/>
        </p:txBody>
      </p:sp>
      <p:grpSp>
        <p:nvGrpSpPr>
          <p:cNvPr id="979" name="Google Shape;979;p88"/>
          <p:cNvGrpSpPr/>
          <p:nvPr/>
        </p:nvGrpSpPr>
        <p:grpSpPr>
          <a:xfrm>
            <a:off x="-7" y="-40"/>
            <a:ext cx="9143804" cy="629975"/>
            <a:chOff x="238125" y="842800"/>
            <a:chExt cx="7150300" cy="527750"/>
          </a:xfrm>
        </p:grpSpPr>
        <p:sp>
          <p:nvSpPr>
            <p:cNvPr id="980" name="Google Shape;980;p88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88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88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88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88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88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88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88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88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88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88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88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88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88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88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88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88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88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88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88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88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88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88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88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88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88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88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88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88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88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88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88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88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88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88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88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88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88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88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88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88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88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88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88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88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88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88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88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88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88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88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88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88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88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88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88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88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88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88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88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88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88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88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88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88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88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88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88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88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88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88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88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88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88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88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88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88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88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88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88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88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88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88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88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88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88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88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88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88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88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0" name="Google Shape;1070;p88"/>
          <p:cNvSpPr/>
          <p:nvPr/>
        </p:nvSpPr>
        <p:spPr>
          <a:xfrm flipH="1" rot="2043">
            <a:off x="-1033053" y="4288453"/>
            <a:ext cx="10677564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3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071" name="Shape 1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" name="Google Shape;1072;p89"/>
          <p:cNvGrpSpPr/>
          <p:nvPr/>
        </p:nvGrpSpPr>
        <p:grpSpPr>
          <a:xfrm rot="5400000">
            <a:off x="-681362" y="2813000"/>
            <a:ext cx="2126200" cy="763500"/>
            <a:chOff x="2865363" y="1504100"/>
            <a:chExt cx="2126200" cy="763500"/>
          </a:xfrm>
        </p:grpSpPr>
        <p:sp>
          <p:nvSpPr>
            <p:cNvPr id="1073" name="Google Shape;1073;p89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89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89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89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89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89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89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89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" name="Google Shape;1081;p89"/>
          <p:cNvGrpSpPr/>
          <p:nvPr/>
        </p:nvGrpSpPr>
        <p:grpSpPr>
          <a:xfrm rot="-5400000">
            <a:off x="7699138" y="1470975"/>
            <a:ext cx="2126200" cy="763500"/>
            <a:chOff x="2865363" y="1504100"/>
            <a:chExt cx="2126200" cy="763500"/>
          </a:xfrm>
        </p:grpSpPr>
        <p:sp>
          <p:nvSpPr>
            <p:cNvPr id="1082" name="Google Shape;1082;p89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89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89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89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89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89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89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89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0" name="Google Shape;1090;p8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1091" name="Google Shape;1091;p89"/>
          <p:cNvSpPr txBox="1"/>
          <p:nvPr>
            <p:ph idx="1" type="subTitle"/>
          </p:nvPr>
        </p:nvSpPr>
        <p:spPr>
          <a:xfrm>
            <a:off x="5055277" y="3310548"/>
            <a:ext cx="2505600" cy="77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092" name="Google Shape;1092;p89"/>
          <p:cNvSpPr txBox="1"/>
          <p:nvPr>
            <p:ph idx="2" type="subTitle"/>
          </p:nvPr>
        </p:nvSpPr>
        <p:spPr>
          <a:xfrm>
            <a:off x="1583300" y="3310548"/>
            <a:ext cx="2505600" cy="77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093" name="Google Shape;1093;p89"/>
          <p:cNvSpPr txBox="1"/>
          <p:nvPr>
            <p:ph idx="3" type="subTitle"/>
          </p:nvPr>
        </p:nvSpPr>
        <p:spPr>
          <a:xfrm>
            <a:off x="5055275" y="2922673"/>
            <a:ext cx="2505600" cy="39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094" name="Google Shape;1094;p89"/>
          <p:cNvSpPr txBox="1"/>
          <p:nvPr>
            <p:ph idx="4" type="subTitle"/>
          </p:nvPr>
        </p:nvSpPr>
        <p:spPr>
          <a:xfrm>
            <a:off x="1583300" y="2922673"/>
            <a:ext cx="2505600" cy="39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1095" name="Google Shape;1095;p89"/>
          <p:cNvGrpSpPr/>
          <p:nvPr/>
        </p:nvGrpSpPr>
        <p:grpSpPr>
          <a:xfrm rot="10800000">
            <a:off x="-10083" y="4494867"/>
            <a:ext cx="9143804" cy="651138"/>
            <a:chOff x="238125" y="842800"/>
            <a:chExt cx="7150300" cy="527750"/>
          </a:xfrm>
        </p:grpSpPr>
        <p:sp>
          <p:nvSpPr>
            <p:cNvPr id="1096" name="Google Shape;1096;p89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89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89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89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89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89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89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89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89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89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89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89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89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89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89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89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89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89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89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89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89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89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89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89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89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89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89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89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89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89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89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89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89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89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89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89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89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89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89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89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89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89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89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89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89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89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89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89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89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89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89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89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89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89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89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89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89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89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89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89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89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89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89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89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89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89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89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89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89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89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89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89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89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89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89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89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89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89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89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89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89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89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89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89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89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89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89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89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89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89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6" name="Google Shape;1186;p89"/>
          <p:cNvSpPr/>
          <p:nvPr/>
        </p:nvSpPr>
        <p:spPr>
          <a:xfrm rot="10800000">
            <a:off x="-1091472" y="-3300390"/>
            <a:ext cx="10810794" cy="4011712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187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p9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1189" name="Google Shape;1189;p90"/>
          <p:cNvGrpSpPr/>
          <p:nvPr/>
        </p:nvGrpSpPr>
        <p:grpSpPr>
          <a:xfrm>
            <a:off x="8361125" y="0"/>
            <a:ext cx="782875" cy="646825"/>
            <a:chOff x="3838825" y="846675"/>
            <a:chExt cx="782875" cy="646825"/>
          </a:xfrm>
        </p:grpSpPr>
        <p:sp>
          <p:nvSpPr>
            <p:cNvPr id="1190" name="Google Shape;1190;p90"/>
            <p:cNvSpPr/>
            <p:nvPr/>
          </p:nvSpPr>
          <p:spPr>
            <a:xfrm>
              <a:off x="3838825" y="846675"/>
              <a:ext cx="782875" cy="646825"/>
            </a:xfrm>
            <a:custGeom>
              <a:rect b="b" l="l" r="r" t="t"/>
              <a:pathLst>
                <a:path extrusionOk="0" fill="none" h="25873" w="31315">
                  <a:moveTo>
                    <a:pt x="953" y="0"/>
                  </a:moveTo>
                  <a:cubicBezTo>
                    <a:pt x="1406" y="3262"/>
                    <a:pt x="536" y="6727"/>
                    <a:pt x="298" y="10085"/>
                  </a:cubicBezTo>
                  <a:cubicBezTo>
                    <a:pt x="1" y="14454"/>
                    <a:pt x="1620" y="19729"/>
                    <a:pt x="6490" y="21050"/>
                  </a:cubicBezTo>
                  <a:cubicBezTo>
                    <a:pt x="11824" y="22491"/>
                    <a:pt x="17955" y="18240"/>
                    <a:pt x="22932" y="20455"/>
                  </a:cubicBezTo>
                  <a:cubicBezTo>
                    <a:pt x="24980" y="21360"/>
                    <a:pt x="26254" y="23193"/>
                    <a:pt x="28064" y="24432"/>
                  </a:cubicBezTo>
                  <a:cubicBezTo>
                    <a:pt x="29040" y="25098"/>
                    <a:pt x="30135" y="25575"/>
                    <a:pt x="31314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90"/>
            <p:cNvSpPr/>
            <p:nvPr/>
          </p:nvSpPr>
          <p:spPr>
            <a:xfrm>
              <a:off x="3922775" y="846675"/>
              <a:ext cx="698925" cy="533700"/>
            </a:xfrm>
            <a:custGeom>
              <a:rect b="b" l="l" r="r" t="t"/>
              <a:pathLst>
                <a:path extrusionOk="0" fill="none" h="21348" w="27957">
                  <a:moveTo>
                    <a:pt x="1298" y="0"/>
                  </a:moveTo>
                  <a:cubicBezTo>
                    <a:pt x="1262" y="345"/>
                    <a:pt x="1227" y="679"/>
                    <a:pt x="1191" y="1024"/>
                  </a:cubicBezTo>
                  <a:cubicBezTo>
                    <a:pt x="953" y="3322"/>
                    <a:pt x="703" y="5620"/>
                    <a:pt x="453" y="7918"/>
                  </a:cubicBezTo>
                  <a:cubicBezTo>
                    <a:pt x="203" y="10275"/>
                    <a:pt x="0" y="12823"/>
                    <a:pt x="1489" y="14823"/>
                  </a:cubicBezTo>
                  <a:cubicBezTo>
                    <a:pt x="2858" y="16681"/>
                    <a:pt x="5668" y="17669"/>
                    <a:pt x="8168" y="17169"/>
                  </a:cubicBezTo>
                  <a:cubicBezTo>
                    <a:pt x="9168" y="16978"/>
                    <a:pt x="10109" y="16562"/>
                    <a:pt x="11097" y="16312"/>
                  </a:cubicBezTo>
                  <a:cubicBezTo>
                    <a:pt x="14788" y="15347"/>
                    <a:pt x="18907" y="16657"/>
                    <a:pt x="21753" y="18907"/>
                  </a:cubicBezTo>
                  <a:cubicBezTo>
                    <a:pt x="22991" y="19895"/>
                    <a:pt x="24206" y="21122"/>
                    <a:pt x="25884" y="21288"/>
                  </a:cubicBezTo>
                  <a:cubicBezTo>
                    <a:pt x="26611" y="21348"/>
                    <a:pt x="27313" y="21205"/>
                    <a:pt x="27956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90"/>
            <p:cNvSpPr/>
            <p:nvPr/>
          </p:nvSpPr>
          <p:spPr>
            <a:xfrm>
              <a:off x="4036775" y="846675"/>
              <a:ext cx="584925" cy="435475"/>
            </a:xfrm>
            <a:custGeom>
              <a:rect b="b" l="l" r="r" t="t"/>
              <a:pathLst>
                <a:path extrusionOk="0" fill="none" h="17419" w="23397">
                  <a:moveTo>
                    <a:pt x="1048" y="0"/>
                  </a:moveTo>
                  <a:cubicBezTo>
                    <a:pt x="750" y="2679"/>
                    <a:pt x="143" y="5322"/>
                    <a:pt x="48" y="8013"/>
                  </a:cubicBezTo>
                  <a:cubicBezTo>
                    <a:pt x="0" y="9227"/>
                    <a:pt x="60" y="10477"/>
                    <a:pt x="608" y="11597"/>
                  </a:cubicBezTo>
                  <a:cubicBezTo>
                    <a:pt x="1143" y="12716"/>
                    <a:pt x="2239" y="13704"/>
                    <a:pt x="3632" y="13942"/>
                  </a:cubicBezTo>
                  <a:cubicBezTo>
                    <a:pt x="5191" y="14204"/>
                    <a:pt x="6739" y="13502"/>
                    <a:pt x="8299" y="13216"/>
                  </a:cubicBezTo>
                  <a:cubicBezTo>
                    <a:pt x="11252" y="12668"/>
                    <a:pt x="14359" y="13645"/>
                    <a:pt x="16764" y="15216"/>
                  </a:cubicBezTo>
                  <a:cubicBezTo>
                    <a:pt x="17741" y="15859"/>
                    <a:pt x="18657" y="16609"/>
                    <a:pt x="19789" y="17014"/>
                  </a:cubicBezTo>
                  <a:cubicBezTo>
                    <a:pt x="20932" y="17419"/>
                    <a:pt x="22217" y="17407"/>
                    <a:pt x="23396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90"/>
            <p:cNvSpPr/>
            <p:nvPr/>
          </p:nvSpPr>
          <p:spPr>
            <a:xfrm>
              <a:off x="4112675" y="846675"/>
              <a:ext cx="508725" cy="363150"/>
            </a:xfrm>
            <a:custGeom>
              <a:rect b="b" l="l" r="r" t="t"/>
              <a:pathLst>
                <a:path extrusionOk="0" fill="none" h="14526" w="20349">
                  <a:moveTo>
                    <a:pt x="1417" y="0"/>
                  </a:moveTo>
                  <a:cubicBezTo>
                    <a:pt x="1036" y="1857"/>
                    <a:pt x="548" y="3691"/>
                    <a:pt x="262" y="5560"/>
                  </a:cubicBezTo>
                  <a:cubicBezTo>
                    <a:pt x="72" y="6870"/>
                    <a:pt x="0" y="8251"/>
                    <a:pt x="679" y="9430"/>
                  </a:cubicBezTo>
                  <a:cubicBezTo>
                    <a:pt x="1346" y="10608"/>
                    <a:pt x="2989" y="11466"/>
                    <a:pt x="4430" y="11013"/>
                  </a:cubicBezTo>
                  <a:cubicBezTo>
                    <a:pt x="4953" y="10847"/>
                    <a:pt x="5394" y="10525"/>
                    <a:pt x="5882" y="10287"/>
                  </a:cubicBezTo>
                  <a:cubicBezTo>
                    <a:pt x="7668" y="9430"/>
                    <a:pt x="10061" y="9811"/>
                    <a:pt x="11597" y="10978"/>
                  </a:cubicBezTo>
                  <a:cubicBezTo>
                    <a:pt x="12585" y="11716"/>
                    <a:pt x="13264" y="12716"/>
                    <a:pt x="14312" y="13395"/>
                  </a:cubicBezTo>
                  <a:cubicBezTo>
                    <a:pt x="16038" y="14526"/>
                    <a:pt x="18658" y="14502"/>
                    <a:pt x="20348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90"/>
            <p:cNvSpPr/>
            <p:nvPr/>
          </p:nvSpPr>
          <p:spPr>
            <a:xfrm>
              <a:off x="4170425" y="846675"/>
              <a:ext cx="451275" cy="285475"/>
            </a:xfrm>
            <a:custGeom>
              <a:rect b="b" l="l" r="r" t="t"/>
              <a:pathLst>
                <a:path extrusionOk="0" fill="none" h="11419" w="18051">
                  <a:moveTo>
                    <a:pt x="1429" y="0"/>
                  </a:moveTo>
                  <a:cubicBezTo>
                    <a:pt x="869" y="2250"/>
                    <a:pt x="191" y="4477"/>
                    <a:pt x="36" y="6775"/>
                  </a:cubicBezTo>
                  <a:cubicBezTo>
                    <a:pt x="0" y="7358"/>
                    <a:pt x="24" y="8025"/>
                    <a:pt x="536" y="8418"/>
                  </a:cubicBezTo>
                  <a:cubicBezTo>
                    <a:pt x="846" y="8668"/>
                    <a:pt x="1286" y="8751"/>
                    <a:pt x="1715" y="8775"/>
                  </a:cubicBezTo>
                  <a:cubicBezTo>
                    <a:pt x="3965" y="8870"/>
                    <a:pt x="6132" y="7346"/>
                    <a:pt x="8299" y="7870"/>
                  </a:cubicBezTo>
                  <a:cubicBezTo>
                    <a:pt x="9573" y="8180"/>
                    <a:pt x="10478" y="9120"/>
                    <a:pt x="11478" y="9858"/>
                  </a:cubicBezTo>
                  <a:cubicBezTo>
                    <a:pt x="12466" y="10597"/>
                    <a:pt x="13657" y="11168"/>
                    <a:pt x="14943" y="11299"/>
                  </a:cubicBezTo>
                  <a:cubicBezTo>
                    <a:pt x="16050" y="11418"/>
                    <a:pt x="17229" y="11156"/>
                    <a:pt x="1805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90"/>
            <p:cNvSpPr/>
            <p:nvPr/>
          </p:nvSpPr>
          <p:spPr>
            <a:xfrm>
              <a:off x="4234125" y="846675"/>
              <a:ext cx="366425" cy="226225"/>
            </a:xfrm>
            <a:custGeom>
              <a:rect b="b" l="l" r="r" t="t"/>
              <a:pathLst>
                <a:path extrusionOk="0" fill="none" h="9049" w="14657">
                  <a:moveTo>
                    <a:pt x="12668" y="0"/>
                  </a:moveTo>
                  <a:cubicBezTo>
                    <a:pt x="12704" y="1286"/>
                    <a:pt x="12990" y="2560"/>
                    <a:pt x="13526" y="3762"/>
                  </a:cubicBezTo>
                  <a:cubicBezTo>
                    <a:pt x="13942" y="4703"/>
                    <a:pt x="14526" y="5620"/>
                    <a:pt x="14585" y="6620"/>
                  </a:cubicBezTo>
                  <a:cubicBezTo>
                    <a:pt x="14657" y="7632"/>
                    <a:pt x="13990" y="8763"/>
                    <a:pt x="12835" y="8918"/>
                  </a:cubicBezTo>
                  <a:cubicBezTo>
                    <a:pt x="11895" y="9049"/>
                    <a:pt x="11002" y="8465"/>
                    <a:pt x="10442" y="7799"/>
                  </a:cubicBezTo>
                  <a:cubicBezTo>
                    <a:pt x="9882" y="7120"/>
                    <a:pt x="9537" y="6334"/>
                    <a:pt x="8930" y="5691"/>
                  </a:cubicBezTo>
                  <a:cubicBezTo>
                    <a:pt x="8096" y="4834"/>
                    <a:pt x="6680" y="4298"/>
                    <a:pt x="5453" y="4679"/>
                  </a:cubicBezTo>
                  <a:cubicBezTo>
                    <a:pt x="4286" y="5048"/>
                    <a:pt x="3441" y="6179"/>
                    <a:pt x="2191" y="6167"/>
                  </a:cubicBezTo>
                  <a:cubicBezTo>
                    <a:pt x="798" y="6156"/>
                    <a:pt x="0" y="4643"/>
                    <a:pt x="310" y="3465"/>
                  </a:cubicBezTo>
                  <a:cubicBezTo>
                    <a:pt x="607" y="2286"/>
                    <a:pt x="1584" y="1333"/>
                    <a:pt x="2262" y="286"/>
                  </a:cubicBezTo>
                  <a:cubicBezTo>
                    <a:pt x="2322" y="191"/>
                    <a:pt x="2381" y="95"/>
                    <a:pt x="244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90"/>
            <p:cNvSpPr/>
            <p:nvPr/>
          </p:nvSpPr>
          <p:spPr>
            <a:xfrm>
              <a:off x="4319250" y="846675"/>
              <a:ext cx="200050" cy="118475"/>
            </a:xfrm>
            <a:custGeom>
              <a:rect b="b" l="l" r="r" t="t"/>
              <a:pathLst>
                <a:path extrusionOk="0" fill="none" h="4739" w="8002">
                  <a:moveTo>
                    <a:pt x="7144" y="0"/>
                  </a:moveTo>
                  <a:cubicBezTo>
                    <a:pt x="7239" y="405"/>
                    <a:pt x="7370" y="810"/>
                    <a:pt x="7525" y="1203"/>
                  </a:cubicBezTo>
                  <a:cubicBezTo>
                    <a:pt x="7728" y="1691"/>
                    <a:pt x="7966" y="2191"/>
                    <a:pt x="7989" y="2715"/>
                  </a:cubicBezTo>
                  <a:cubicBezTo>
                    <a:pt x="8001" y="3238"/>
                    <a:pt x="7716" y="3810"/>
                    <a:pt x="7144" y="4000"/>
                  </a:cubicBezTo>
                  <a:cubicBezTo>
                    <a:pt x="4882" y="4739"/>
                    <a:pt x="5358" y="833"/>
                    <a:pt x="2977" y="1607"/>
                  </a:cubicBezTo>
                  <a:cubicBezTo>
                    <a:pt x="2572" y="1750"/>
                    <a:pt x="2239" y="2024"/>
                    <a:pt x="1882" y="2238"/>
                  </a:cubicBezTo>
                  <a:cubicBezTo>
                    <a:pt x="1512" y="2441"/>
                    <a:pt x="1036" y="2596"/>
                    <a:pt x="631" y="2429"/>
                  </a:cubicBezTo>
                  <a:cubicBezTo>
                    <a:pt x="84" y="2215"/>
                    <a:pt x="0" y="1524"/>
                    <a:pt x="274" y="1048"/>
                  </a:cubicBezTo>
                  <a:cubicBezTo>
                    <a:pt x="489" y="667"/>
                    <a:pt x="739" y="333"/>
                    <a:pt x="100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" name="Google Shape;1197;p90"/>
          <p:cNvGrpSpPr/>
          <p:nvPr/>
        </p:nvGrpSpPr>
        <p:grpSpPr>
          <a:xfrm flipH="1">
            <a:off x="0" y="0"/>
            <a:ext cx="782875" cy="646825"/>
            <a:chOff x="3838825" y="846675"/>
            <a:chExt cx="782875" cy="646825"/>
          </a:xfrm>
        </p:grpSpPr>
        <p:sp>
          <p:nvSpPr>
            <p:cNvPr id="1198" name="Google Shape;1198;p90"/>
            <p:cNvSpPr/>
            <p:nvPr/>
          </p:nvSpPr>
          <p:spPr>
            <a:xfrm>
              <a:off x="3838825" y="846675"/>
              <a:ext cx="782875" cy="646825"/>
            </a:xfrm>
            <a:custGeom>
              <a:rect b="b" l="l" r="r" t="t"/>
              <a:pathLst>
                <a:path extrusionOk="0" fill="none" h="25873" w="31315">
                  <a:moveTo>
                    <a:pt x="953" y="0"/>
                  </a:moveTo>
                  <a:cubicBezTo>
                    <a:pt x="1406" y="3262"/>
                    <a:pt x="536" y="6727"/>
                    <a:pt x="298" y="10085"/>
                  </a:cubicBezTo>
                  <a:cubicBezTo>
                    <a:pt x="1" y="14454"/>
                    <a:pt x="1620" y="19729"/>
                    <a:pt x="6490" y="21050"/>
                  </a:cubicBezTo>
                  <a:cubicBezTo>
                    <a:pt x="11824" y="22491"/>
                    <a:pt x="17955" y="18240"/>
                    <a:pt x="22932" y="20455"/>
                  </a:cubicBezTo>
                  <a:cubicBezTo>
                    <a:pt x="24980" y="21360"/>
                    <a:pt x="26254" y="23193"/>
                    <a:pt x="28064" y="24432"/>
                  </a:cubicBezTo>
                  <a:cubicBezTo>
                    <a:pt x="29040" y="25098"/>
                    <a:pt x="30135" y="25575"/>
                    <a:pt x="31314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90"/>
            <p:cNvSpPr/>
            <p:nvPr/>
          </p:nvSpPr>
          <p:spPr>
            <a:xfrm>
              <a:off x="3922775" y="846675"/>
              <a:ext cx="698925" cy="533700"/>
            </a:xfrm>
            <a:custGeom>
              <a:rect b="b" l="l" r="r" t="t"/>
              <a:pathLst>
                <a:path extrusionOk="0" fill="none" h="21348" w="27957">
                  <a:moveTo>
                    <a:pt x="1298" y="0"/>
                  </a:moveTo>
                  <a:cubicBezTo>
                    <a:pt x="1262" y="345"/>
                    <a:pt x="1227" y="679"/>
                    <a:pt x="1191" y="1024"/>
                  </a:cubicBezTo>
                  <a:cubicBezTo>
                    <a:pt x="953" y="3322"/>
                    <a:pt x="703" y="5620"/>
                    <a:pt x="453" y="7918"/>
                  </a:cubicBezTo>
                  <a:cubicBezTo>
                    <a:pt x="203" y="10275"/>
                    <a:pt x="0" y="12823"/>
                    <a:pt x="1489" y="14823"/>
                  </a:cubicBezTo>
                  <a:cubicBezTo>
                    <a:pt x="2858" y="16681"/>
                    <a:pt x="5668" y="17669"/>
                    <a:pt x="8168" y="17169"/>
                  </a:cubicBezTo>
                  <a:cubicBezTo>
                    <a:pt x="9168" y="16978"/>
                    <a:pt x="10109" y="16562"/>
                    <a:pt x="11097" y="16312"/>
                  </a:cubicBezTo>
                  <a:cubicBezTo>
                    <a:pt x="14788" y="15347"/>
                    <a:pt x="18907" y="16657"/>
                    <a:pt x="21753" y="18907"/>
                  </a:cubicBezTo>
                  <a:cubicBezTo>
                    <a:pt x="22991" y="19895"/>
                    <a:pt x="24206" y="21122"/>
                    <a:pt x="25884" y="21288"/>
                  </a:cubicBezTo>
                  <a:cubicBezTo>
                    <a:pt x="26611" y="21348"/>
                    <a:pt x="27313" y="21205"/>
                    <a:pt x="27956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90"/>
            <p:cNvSpPr/>
            <p:nvPr/>
          </p:nvSpPr>
          <p:spPr>
            <a:xfrm>
              <a:off x="4036775" y="846675"/>
              <a:ext cx="584925" cy="435475"/>
            </a:xfrm>
            <a:custGeom>
              <a:rect b="b" l="l" r="r" t="t"/>
              <a:pathLst>
                <a:path extrusionOk="0" fill="none" h="17419" w="23397">
                  <a:moveTo>
                    <a:pt x="1048" y="0"/>
                  </a:moveTo>
                  <a:cubicBezTo>
                    <a:pt x="750" y="2679"/>
                    <a:pt x="143" y="5322"/>
                    <a:pt x="48" y="8013"/>
                  </a:cubicBezTo>
                  <a:cubicBezTo>
                    <a:pt x="0" y="9227"/>
                    <a:pt x="60" y="10477"/>
                    <a:pt x="608" y="11597"/>
                  </a:cubicBezTo>
                  <a:cubicBezTo>
                    <a:pt x="1143" y="12716"/>
                    <a:pt x="2239" y="13704"/>
                    <a:pt x="3632" y="13942"/>
                  </a:cubicBezTo>
                  <a:cubicBezTo>
                    <a:pt x="5191" y="14204"/>
                    <a:pt x="6739" y="13502"/>
                    <a:pt x="8299" y="13216"/>
                  </a:cubicBezTo>
                  <a:cubicBezTo>
                    <a:pt x="11252" y="12668"/>
                    <a:pt x="14359" y="13645"/>
                    <a:pt x="16764" y="15216"/>
                  </a:cubicBezTo>
                  <a:cubicBezTo>
                    <a:pt x="17741" y="15859"/>
                    <a:pt x="18657" y="16609"/>
                    <a:pt x="19789" y="17014"/>
                  </a:cubicBezTo>
                  <a:cubicBezTo>
                    <a:pt x="20932" y="17419"/>
                    <a:pt x="22217" y="17407"/>
                    <a:pt x="23396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90"/>
            <p:cNvSpPr/>
            <p:nvPr/>
          </p:nvSpPr>
          <p:spPr>
            <a:xfrm>
              <a:off x="4112675" y="846675"/>
              <a:ext cx="508725" cy="363150"/>
            </a:xfrm>
            <a:custGeom>
              <a:rect b="b" l="l" r="r" t="t"/>
              <a:pathLst>
                <a:path extrusionOk="0" fill="none" h="14526" w="20349">
                  <a:moveTo>
                    <a:pt x="1417" y="0"/>
                  </a:moveTo>
                  <a:cubicBezTo>
                    <a:pt x="1036" y="1857"/>
                    <a:pt x="548" y="3691"/>
                    <a:pt x="262" y="5560"/>
                  </a:cubicBezTo>
                  <a:cubicBezTo>
                    <a:pt x="72" y="6870"/>
                    <a:pt x="0" y="8251"/>
                    <a:pt x="679" y="9430"/>
                  </a:cubicBezTo>
                  <a:cubicBezTo>
                    <a:pt x="1346" y="10608"/>
                    <a:pt x="2989" y="11466"/>
                    <a:pt x="4430" y="11013"/>
                  </a:cubicBezTo>
                  <a:cubicBezTo>
                    <a:pt x="4953" y="10847"/>
                    <a:pt x="5394" y="10525"/>
                    <a:pt x="5882" y="10287"/>
                  </a:cubicBezTo>
                  <a:cubicBezTo>
                    <a:pt x="7668" y="9430"/>
                    <a:pt x="10061" y="9811"/>
                    <a:pt x="11597" y="10978"/>
                  </a:cubicBezTo>
                  <a:cubicBezTo>
                    <a:pt x="12585" y="11716"/>
                    <a:pt x="13264" y="12716"/>
                    <a:pt x="14312" y="13395"/>
                  </a:cubicBezTo>
                  <a:cubicBezTo>
                    <a:pt x="16038" y="14526"/>
                    <a:pt x="18658" y="14502"/>
                    <a:pt x="20348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90"/>
            <p:cNvSpPr/>
            <p:nvPr/>
          </p:nvSpPr>
          <p:spPr>
            <a:xfrm>
              <a:off x="4170425" y="846675"/>
              <a:ext cx="451275" cy="285475"/>
            </a:xfrm>
            <a:custGeom>
              <a:rect b="b" l="l" r="r" t="t"/>
              <a:pathLst>
                <a:path extrusionOk="0" fill="none" h="11419" w="18051">
                  <a:moveTo>
                    <a:pt x="1429" y="0"/>
                  </a:moveTo>
                  <a:cubicBezTo>
                    <a:pt x="869" y="2250"/>
                    <a:pt x="191" y="4477"/>
                    <a:pt x="36" y="6775"/>
                  </a:cubicBezTo>
                  <a:cubicBezTo>
                    <a:pt x="0" y="7358"/>
                    <a:pt x="24" y="8025"/>
                    <a:pt x="536" y="8418"/>
                  </a:cubicBezTo>
                  <a:cubicBezTo>
                    <a:pt x="846" y="8668"/>
                    <a:pt x="1286" y="8751"/>
                    <a:pt x="1715" y="8775"/>
                  </a:cubicBezTo>
                  <a:cubicBezTo>
                    <a:pt x="3965" y="8870"/>
                    <a:pt x="6132" y="7346"/>
                    <a:pt x="8299" y="7870"/>
                  </a:cubicBezTo>
                  <a:cubicBezTo>
                    <a:pt x="9573" y="8180"/>
                    <a:pt x="10478" y="9120"/>
                    <a:pt x="11478" y="9858"/>
                  </a:cubicBezTo>
                  <a:cubicBezTo>
                    <a:pt x="12466" y="10597"/>
                    <a:pt x="13657" y="11168"/>
                    <a:pt x="14943" y="11299"/>
                  </a:cubicBezTo>
                  <a:cubicBezTo>
                    <a:pt x="16050" y="11418"/>
                    <a:pt x="17229" y="11156"/>
                    <a:pt x="1805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90"/>
            <p:cNvSpPr/>
            <p:nvPr/>
          </p:nvSpPr>
          <p:spPr>
            <a:xfrm>
              <a:off x="4234125" y="846675"/>
              <a:ext cx="366425" cy="226225"/>
            </a:xfrm>
            <a:custGeom>
              <a:rect b="b" l="l" r="r" t="t"/>
              <a:pathLst>
                <a:path extrusionOk="0" fill="none" h="9049" w="14657">
                  <a:moveTo>
                    <a:pt x="12668" y="0"/>
                  </a:moveTo>
                  <a:cubicBezTo>
                    <a:pt x="12704" y="1286"/>
                    <a:pt x="12990" y="2560"/>
                    <a:pt x="13526" y="3762"/>
                  </a:cubicBezTo>
                  <a:cubicBezTo>
                    <a:pt x="13942" y="4703"/>
                    <a:pt x="14526" y="5620"/>
                    <a:pt x="14585" y="6620"/>
                  </a:cubicBezTo>
                  <a:cubicBezTo>
                    <a:pt x="14657" y="7632"/>
                    <a:pt x="13990" y="8763"/>
                    <a:pt x="12835" y="8918"/>
                  </a:cubicBezTo>
                  <a:cubicBezTo>
                    <a:pt x="11895" y="9049"/>
                    <a:pt x="11002" y="8465"/>
                    <a:pt x="10442" y="7799"/>
                  </a:cubicBezTo>
                  <a:cubicBezTo>
                    <a:pt x="9882" y="7120"/>
                    <a:pt x="9537" y="6334"/>
                    <a:pt x="8930" y="5691"/>
                  </a:cubicBezTo>
                  <a:cubicBezTo>
                    <a:pt x="8096" y="4834"/>
                    <a:pt x="6680" y="4298"/>
                    <a:pt x="5453" y="4679"/>
                  </a:cubicBezTo>
                  <a:cubicBezTo>
                    <a:pt x="4286" y="5048"/>
                    <a:pt x="3441" y="6179"/>
                    <a:pt x="2191" y="6167"/>
                  </a:cubicBezTo>
                  <a:cubicBezTo>
                    <a:pt x="798" y="6156"/>
                    <a:pt x="0" y="4643"/>
                    <a:pt x="310" y="3465"/>
                  </a:cubicBezTo>
                  <a:cubicBezTo>
                    <a:pt x="607" y="2286"/>
                    <a:pt x="1584" y="1333"/>
                    <a:pt x="2262" y="286"/>
                  </a:cubicBezTo>
                  <a:cubicBezTo>
                    <a:pt x="2322" y="191"/>
                    <a:pt x="2381" y="95"/>
                    <a:pt x="244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90"/>
            <p:cNvSpPr/>
            <p:nvPr/>
          </p:nvSpPr>
          <p:spPr>
            <a:xfrm>
              <a:off x="4319250" y="846675"/>
              <a:ext cx="200050" cy="118475"/>
            </a:xfrm>
            <a:custGeom>
              <a:rect b="b" l="l" r="r" t="t"/>
              <a:pathLst>
                <a:path extrusionOk="0" fill="none" h="4739" w="8002">
                  <a:moveTo>
                    <a:pt x="7144" y="0"/>
                  </a:moveTo>
                  <a:cubicBezTo>
                    <a:pt x="7239" y="405"/>
                    <a:pt x="7370" y="810"/>
                    <a:pt x="7525" y="1203"/>
                  </a:cubicBezTo>
                  <a:cubicBezTo>
                    <a:pt x="7728" y="1691"/>
                    <a:pt x="7966" y="2191"/>
                    <a:pt x="7989" y="2715"/>
                  </a:cubicBezTo>
                  <a:cubicBezTo>
                    <a:pt x="8001" y="3238"/>
                    <a:pt x="7716" y="3810"/>
                    <a:pt x="7144" y="4000"/>
                  </a:cubicBezTo>
                  <a:cubicBezTo>
                    <a:pt x="4882" y="4739"/>
                    <a:pt x="5358" y="833"/>
                    <a:pt x="2977" y="1607"/>
                  </a:cubicBezTo>
                  <a:cubicBezTo>
                    <a:pt x="2572" y="1750"/>
                    <a:pt x="2239" y="2024"/>
                    <a:pt x="1882" y="2238"/>
                  </a:cubicBezTo>
                  <a:cubicBezTo>
                    <a:pt x="1512" y="2441"/>
                    <a:pt x="1036" y="2596"/>
                    <a:pt x="631" y="2429"/>
                  </a:cubicBezTo>
                  <a:cubicBezTo>
                    <a:pt x="84" y="2215"/>
                    <a:pt x="0" y="1524"/>
                    <a:pt x="274" y="1048"/>
                  </a:cubicBezTo>
                  <a:cubicBezTo>
                    <a:pt x="489" y="667"/>
                    <a:pt x="739" y="333"/>
                    <a:pt x="100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5" name="Google Shape;1205;p90"/>
          <p:cNvSpPr/>
          <p:nvPr/>
        </p:nvSpPr>
        <p:spPr>
          <a:xfrm flipH="1">
            <a:off x="-1179917" y="4365527"/>
            <a:ext cx="10671218" cy="4492493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3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206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7" name="Google Shape;1207;p91"/>
          <p:cNvGrpSpPr/>
          <p:nvPr/>
        </p:nvGrpSpPr>
        <p:grpSpPr>
          <a:xfrm>
            <a:off x="3" y="3887184"/>
            <a:ext cx="9144103" cy="1282625"/>
            <a:chOff x="237825" y="3601175"/>
            <a:chExt cx="7078575" cy="1282625"/>
          </a:xfrm>
        </p:grpSpPr>
        <p:sp>
          <p:nvSpPr>
            <p:cNvPr id="1208" name="Google Shape;1208;p91"/>
            <p:cNvSpPr/>
            <p:nvPr/>
          </p:nvSpPr>
          <p:spPr>
            <a:xfrm>
              <a:off x="1853500" y="371040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91"/>
            <p:cNvSpPr/>
            <p:nvPr/>
          </p:nvSpPr>
          <p:spPr>
            <a:xfrm>
              <a:off x="2832475" y="4101825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91"/>
            <p:cNvSpPr/>
            <p:nvPr/>
          </p:nvSpPr>
          <p:spPr>
            <a:xfrm>
              <a:off x="1943375" y="4082775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91"/>
            <p:cNvSpPr/>
            <p:nvPr/>
          </p:nvSpPr>
          <p:spPr>
            <a:xfrm>
              <a:off x="2975350" y="4220600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91"/>
            <p:cNvSpPr/>
            <p:nvPr/>
          </p:nvSpPr>
          <p:spPr>
            <a:xfrm>
              <a:off x="3125675" y="4321800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91"/>
            <p:cNvSpPr/>
            <p:nvPr/>
          </p:nvSpPr>
          <p:spPr>
            <a:xfrm>
              <a:off x="2001425" y="41804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91"/>
            <p:cNvSpPr/>
            <p:nvPr/>
          </p:nvSpPr>
          <p:spPr>
            <a:xfrm>
              <a:off x="2078825" y="44700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91"/>
            <p:cNvSpPr/>
            <p:nvPr/>
          </p:nvSpPr>
          <p:spPr>
            <a:xfrm>
              <a:off x="2185075" y="4652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91"/>
            <p:cNvSpPr/>
            <p:nvPr/>
          </p:nvSpPr>
          <p:spPr>
            <a:xfrm>
              <a:off x="5599500" y="3601175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91"/>
            <p:cNvSpPr/>
            <p:nvPr/>
          </p:nvSpPr>
          <p:spPr>
            <a:xfrm>
              <a:off x="5695950" y="3885725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91"/>
            <p:cNvSpPr/>
            <p:nvPr/>
          </p:nvSpPr>
          <p:spPr>
            <a:xfrm>
              <a:off x="5786125" y="4291725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91"/>
            <p:cNvSpPr/>
            <p:nvPr/>
          </p:nvSpPr>
          <p:spPr>
            <a:xfrm>
              <a:off x="5852200" y="4417625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91"/>
            <p:cNvSpPr/>
            <p:nvPr/>
          </p:nvSpPr>
          <p:spPr>
            <a:xfrm>
              <a:off x="6037050" y="4450675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91"/>
            <p:cNvSpPr/>
            <p:nvPr/>
          </p:nvSpPr>
          <p:spPr>
            <a:xfrm>
              <a:off x="6648150" y="4230400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91"/>
            <p:cNvSpPr/>
            <p:nvPr/>
          </p:nvSpPr>
          <p:spPr>
            <a:xfrm>
              <a:off x="6742800" y="4406925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91"/>
            <p:cNvSpPr/>
            <p:nvPr/>
          </p:nvSpPr>
          <p:spPr>
            <a:xfrm>
              <a:off x="6830900" y="4516450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91"/>
            <p:cNvSpPr/>
            <p:nvPr/>
          </p:nvSpPr>
          <p:spPr>
            <a:xfrm>
              <a:off x="6882700" y="4595925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91"/>
            <p:cNvSpPr/>
            <p:nvPr/>
          </p:nvSpPr>
          <p:spPr>
            <a:xfrm>
              <a:off x="6928225" y="4713800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91"/>
            <p:cNvSpPr/>
            <p:nvPr/>
          </p:nvSpPr>
          <p:spPr>
            <a:xfrm>
              <a:off x="5657250" y="3748500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91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91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91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91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91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91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91"/>
            <p:cNvSpPr/>
            <p:nvPr/>
          </p:nvSpPr>
          <p:spPr>
            <a:xfrm>
              <a:off x="3228375" y="4404550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91"/>
            <p:cNvSpPr/>
            <p:nvPr/>
          </p:nvSpPr>
          <p:spPr>
            <a:xfrm>
              <a:off x="3351000" y="4495625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91"/>
            <p:cNvSpPr/>
            <p:nvPr/>
          </p:nvSpPr>
          <p:spPr>
            <a:xfrm>
              <a:off x="3461725" y="4556950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91"/>
            <p:cNvSpPr/>
            <p:nvPr/>
          </p:nvSpPr>
          <p:spPr>
            <a:xfrm>
              <a:off x="3644800" y="4670650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91"/>
            <p:cNvSpPr/>
            <p:nvPr/>
          </p:nvSpPr>
          <p:spPr>
            <a:xfrm>
              <a:off x="3750450" y="4762925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91"/>
            <p:cNvSpPr/>
            <p:nvPr/>
          </p:nvSpPr>
          <p:spPr>
            <a:xfrm>
              <a:off x="900100" y="3947050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91"/>
            <p:cNvSpPr/>
            <p:nvPr/>
          </p:nvSpPr>
          <p:spPr>
            <a:xfrm>
              <a:off x="976900" y="3971450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91"/>
            <p:cNvSpPr/>
            <p:nvPr/>
          </p:nvSpPr>
          <p:spPr>
            <a:xfrm>
              <a:off x="1056075" y="4125350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91"/>
            <p:cNvSpPr/>
            <p:nvPr/>
          </p:nvSpPr>
          <p:spPr>
            <a:xfrm>
              <a:off x="1102200" y="418577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91"/>
            <p:cNvSpPr/>
            <p:nvPr/>
          </p:nvSpPr>
          <p:spPr>
            <a:xfrm>
              <a:off x="1381700" y="4431625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91"/>
            <p:cNvSpPr/>
            <p:nvPr/>
          </p:nvSpPr>
          <p:spPr>
            <a:xfrm>
              <a:off x="1459400" y="44840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91"/>
            <p:cNvSpPr/>
            <p:nvPr/>
          </p:nvSpPr>
          <p:spPr>
            <a:xfrm>
              <a:off x="4770225" y="380090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91"/>
            <p:cNvSpPr/>
            <p:nvPr/>
          </p:nvSpPr>
          <p:spPr>
            <a:xfrm>
              <a:off x="4861600" y="386520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91"/>
            <p:cNvSpPr/>
            <p:nvPr/>
          </p:nvSpPr>
          <p:spPr>
            <a:xfrm>
              <a:off x="4919950" y="3919650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91"/>
            <p:cNvSpPr/>
            <p:nvPr/>
          </p:nvSpPr>
          <p:spPr>
            <a:xfrm>
              <a:off x="4942575" y="3975325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91"/>
            <p:cNvSpPr/>
            <p:nvPr/>
          </p:nvSpPr>
          <p:spPr>
            <a:xfrm>
              <a:off x="2313975" y="3886925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91"/>
            <p:cNvSpPr/>
            <p:nvPr/>
          </p:nvSpPr>
          <p:spPr>
            <a:xfrm>
              <a:off x="2390175" y="3978600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91"/>
            <p:cNvSpPr/>
            <p:nvPr/>
          </p:nvSpPr>
          <p:spPr>
            <a:xfrm>
              <a:off x="2719075" y="4064625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91"/>
            <p:cNvSpPr/>
            <p:nvPr/>
          </p:nvSpPr>
          <p:spPr>
            <a:xfrm>
              <a:off x="2795275" y="4162250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91"/>
            <p:cNvSpPr/>
            <p:nvPr/>
          </p:nvSpPr>
          <p:spPr>
            <a:xfrm>
              <a:off x="2867025" y="4255125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91"/>
            <p:cNvSpPr/>
            <p:nvPr/>
          </p:nvSpPr>
          <p:spPr>
            <a:xfrm>
              <a:off x="2458625" y="4153625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91"/>
            <p:cNvSpPr/>
            <p:nvPr/>
          </p:nvSpPr>
          <p:spPr>
            <a:xfrm>
              <a:off x="2498800" y="4227725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91"/>
            <p:cNvSpPr/>
            <p:nvPr/>
          </p:nvSpPr>
          <p:spPr>
            <a:xfrm>
              <a:off x="2556550" y="426792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91"/>
            <p:cNvSpPr/>
            <p:nvPr/>
          </p:nvSpPr>
          <p:spPr>
            <a:xfrm>
              <a:off x="1712100" y="4247675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91"/>
            <p:cNvSpPr/>
            <p:nvPr/>
          </p:nvSpPr>
          <p:spPr>
            <a:xfrm>
              <a:off x="1756750" y="4325650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91"/>
            <p:cNvSpPr/>
            <p:nvPr/>
          </p:nvSpPr>
          <p:spPr>
            <a:xfrm>
              <a:off x="1776100" y="44185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91"/>
            <p:cNvSpPr/>
            <p:nvPr/>
          </p:nvSpPr>
          <p:spPr>
            <a:xfrm>
              <a:off x="5250050" y="4100925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91"/>
            <p:cNvSpPr/>
            <p:nvPr/>
          </p:nvSpPr>
          <p:spPr>
            <a:xfrm>
              <a:off x="5325950" y="4152725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91"/>
            <p:cNvSpPr/>
            <p:nvPr/>
          </p:nvSpPr>
          <p:spPr>
            <a:xfrm>
              <a:off x="5384300" y="4221775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91"/>
            <p:cNvSpPr/>
            <p:nvPr/>
          </p:nvSpPr>
          <p:spPr>
            <a:xfrm>
              <a:off x="5431625" y="4280125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3" name="Google Shape;1263;p91"/>
          <p:cNvSpPr txBox="1"/>
          <p:nvPr>
            <p:ph type="title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1264" name="Google Shape;1264;p91"/>
          <p:cNvSpPr txBox="1"/>
          <p:nvPr>
            <p:ph idx="1" type="subTitle"/>
          </p:nvPr>
        </p:nvSpPr>
        <p:spPr>
          <a:xfrm>
            <a:off x="720000" y="1384100"/>
            <a:ext cx="3423900" cy="2694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 Light"/>
              <a:buChar char="●"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/>
        </p:txBody>
      </p:sp>
      <p:sp>
        <p:nvSpPr>
          <p:cNvPr id="1265" name="Google Shape;1265;p91"/>
          <p:cNvSpPr/>
          <p:nvPr>
            <p:ph idx="2" type="pic"/>
          </p:nvPr>
        </p:nvSpPr>
        <p:spPr>
          <a:xfrm>
            <a:off x="4920375" y="1384100"/>
            <a:ext cx="2842200" cy="29349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chemeClr val="dk1"/>
        </a:solidFill>
      </p:bgPr>
    </p:bg>
    <p:spTree>
      <p:nvGrpSpPr>
        <p:cNvPr id="1266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p92"/>
          <p:cNvSpPr/>
          <p:nvPr/>
        </p:nvSpPr>
        <p:spPr>
          <a:xfrm rot="852581">
            <a:off x="-1069802" y="-2943419"/>
            <a:ext cx="10674246" cy="4495425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8" name="Google Shape;1268;p92"/>
          <p:cNvSpPr txBox="1"/>
          <p:nvPr>
            <p:ph type="title"/>
          </p:nvPr>
        </p:nvSpPr>
        <p:spPr>
          <a:xfrm>
            <a:off x="1997700" y="1307100"/>
            <a:ext cx="5148600" cy="25293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10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1269" name="Google Shape;1269;p92"/>
          <p:cNvGrpSpPr/>
          <p:nvPr/>
        </p:nvGrpSpPr>
        <p:grpSpPr>
          <a:xfrm flipH="1" rot="10800000">
            <a:off x="9351" y="2253314"/>
            <a:ext cx="9144000" cy="2890223"/>
            <a:chOff x="238125" y="846375"/>
            <a:chExt cx="7143750" cy="2372925"/>
          </a:xfrm>
        </p:grpSpPr>
        <p:sp>
          <p:nvSpPr>
            <p:cNvPr id="1270" name="Google Shape;1270;p92"/>
            <p:cNvSpPr/>
            <p:nvPr/>
          </p:nvSpPr>
          <p:spPr>
            <a:xfrm>
              <a:off x="2097875" y="846675"/>
              <a:ext cx="2720900" cy="2031225"/>
            </a:xfrm>
            <a:custGeom>
              <a:rect b="b" l="l" r="r" t="t"/>
              <a:pathLst>
                <a:path extrusionOk="0" fill="none" h="81249" w="108836">
                  <a:moveTo>
                    <a:pt x="25111" y="0"/>
                  </a:moveTo>
                  <a:cubicBezTo>
                    <a:pt x="27349" y="4381"/>
                    <a:pt x="25444" y="10049"/>
                    <a:pt x="28766" y="13918"/>
                  </a:cubicBezTo>
                  <a:cubicBezTo>
                    <a:pt x="30385" y="15800"/>
                    <a:pt x="32945" y="16859"/>
                    <a:pt x="35219" y="18133"/>
                  </a:cubicBezTo>
                  <a:cubicBezTo>
                    <a:pt x="40315" y="20991"/>
                    <a:pt x="44458" y="25467"/>
                    <a:pt x="45256" y="30647"/>
                  </a:cubicBezTo>
                  <a:cubicBezTo>
                    <a:pt x="46054" y="35838"/>
                    <a:pt x="42839" y="41577"/>
                    <a:pt x="37124" y="43374"/>
                  </a:cubicBezTo>
                  <a:cubicBezTo>
                    <a:pt x="32576" y="44803"/>
                    <a:pt x="27182" y="43696"/>
                    <a:pt x="22944" y="45708"/>
                  </a:cubicBezTo>
                  <a:cubicBezTo>
                    <a:pt x="16240" y="48875"/>
                    <a:pt x="16228" y="57709"/>
                    <a:pt x="10156" y="61710"/>
                  </a:cubicBezTo>
                  <a:cubicBezTo>
                    <a:pt x="8156" y="63032"/>
                    <a:pt x="5632" y="63710"/>
                    <a:pt x="3751" y="65151"/>
                  </a:cubicBezTo>
                  <a:cubicBezTo>
                    <a:pt x="191" y="67901"/>
                    <a:pt x="0" y="73057"/>
                    <a:pt x="2798" y="76390"/>
                  </a:cubicBezTo>
                  <a:cubicBezTo>
                    <a:pt x="5596" y="79736"/>
                    <a:pt x="10764" y="81248"/>
                    <a:pt x="15514" y="80748"/>
                  </a:cubicBezTo>
                  <a:cubicBezTo>
                    <a:pt x="20265" y="80260"/>
                    <a:pt x="24587" y="77986"/>
                    <a:pt x="27956" y="75057"/>
                  </a:cubicBezTo>
                  <a:cubicBezTo>
                    <a:pt x="33088" y="70604"/>
                    <a:pt x="36517" y="64472"/>
                    <a:pt x="42970" y="61555"/>
                  </a:cubicBezTo>
                  <a:cubicBezTo>
                    <a:pt x="48709" y="58960"/>
                    <a:pt x="55888" y="59543"/>
                    <a:pt x="61710" y="61996"/>
                  </a:cubicBezTo>
                  <a:cubicBezTo>
                    <a:pt x="63461" y="62746"/>
                    <a:pt x="65223" y="63663"/>
                    <a:pt x="67175" y="63651"/>
                  </a:cubicBezTo>
                  <a:cubicBezTo>
                    <a:pt x="73700" y="63615"/>
                    <a:pt x="74879" y="54364"/>
                    <a:pt x="81141" y="52780"/>
                  </a:cubicBezTo>
                  <a:cubicBezTo>
                    <a:pt x="82999" y="52304"/>
                    <a:pt x="85011" y="52614"/>
                    <a:pt x="86904" y="52292"/>
                  </a:cubicBezTo>
                  <a:cubicBezTo>
                    <a:pt x="91988" y="51411"/>
                    <a:pt x="94429" y="46577"/>
                    <a:pt x="96810" y="42612"/>
                  </a:cubicBezTo>
                  <a:cubicBezTo>
                    <a:pt x="99191" y="38660"/>
                    <a:pt x="104085" y="34516"/>
                    <a:pt x="108835" y="3632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92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92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92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92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92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92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92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92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92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92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92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92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92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92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92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92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92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92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92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92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92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92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92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92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92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92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92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92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92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92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92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92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92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92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92"/>
            <p:cNvSpPr/>
            <p:nvPr/>
          </p:nvSpPr>
          <p:spPr>
            <a:xfrm>
              <a:off x="2034475" y="8466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92"/>
            <p:cNvSpPr/>
            <p:nvPr/>
          </p:nvSpPr>
          <p:spPr>
            <a:xfrm>
              <a:off x="2163650" y="846675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92"/>
            <p:cNvSpPr/>
            <p:nvPr/>
          </p:nvSpPr>
          <p:spPr>
            <a:xfrm>
              <a:off x="2196400" y="852325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92"/>
            <p:cNvSpPr/>
            <p:nvPr/>
          </p:nvSpPr>
          <p:spPr>
            <a:xfrm>
              <a:off x="2588400" y="137232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92"/>
            <p:cNvSpPr/>
            <p:nvPr/>
          </p:nvSpPr>
          <p:spPr>
            <a:xfrm>
              <a:off x="2285700" y="878225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92"/>
            <p:cNvSpPr/>
            <p:nvPr/>
          </p:nvSpPr>
          <p:spPr>
            <a:xfrm>
              <a:off x="2703000" y="1527700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92"/>
            <p:cNvSpPr/>
            <p:nvPr/>
          </p:nvSpPr>
          <p:spPr>
            <a:xfrm>
              <a:off x="5449475" y="1604500"/>
              <a:ext cx="1078425" cy="1296600"/>
            </a:xfrm>
            <a:custGeom>
              <a:rect b="b" l="l" r="r" t="t"/>
              <a:pathLst>
                <a:path extrusionOk="0" fill="none" h="51864" w="43137">
                  <a:moveTo>
                    <a:pt x="2989" y="12216"/>
                  </a:moveTo>
                  <a:cubicBezTo>
                    <a:pt x="4799" y="13907"/>
                    <a:pt x="7609" y="14788"/>
                    <a:pt x="8930" y="16788"/>
                  </a:cubicBezTo>
                  <a:cubicBezTo>
                    <a:pt x="10204" y="18705"/>
                    <a:pt x="9740" y="21134"/>
                    <a:pt x="10561" y="23229"/>
                  </a:cubicBezTo>
                  <a:cubicBezTo>
                    <a:pt x="11740" y="26194"/>
                    <a:pt x="15205" y="27932"/>
                    <a:pt x="17610" y="30278"/>
                  </a:cubicBezTo>
                  <a:cubicBezTo>
                    <a:pt x="22634" y="35171"/>
                    <a:pt x="22456" y="43375"/>
                    <a:pt x="17217" y="48101"/>
                  </a:cubicBezTo>
                  <a:cubicBezTo>
                    <a:pt x="16336" y="48899"/>
                    <a:pt x="15264" y="49935"/>
                    <a:pt x="15812" y="50923"/>
                  </a:cubicBezTo>
                  <a:cubicBezTo>
                    <a:pt x="16265" y="51721"/>
                    <a:pt x="17598" y="51864"/>
                    <a:pt x="18539" y="51483"/>
                  </a:cubicBezTo>
                  <a:cubicBezTo>
                    <a:pt x="19479" y="51114"/>
                    <a:pt x="20146" y="50387"/>
                    <a:pt x="20908" y="49780"/>
                  </a:cubicBezTo>
                  <a:cubicBezTo>
                    <a:pt x="23646" y="47554"/>
                    <a:pt x="27552" y="46744"/>
                    <a:pt x="31314" y="46470"/>
                  </a:cubicBezTo>
                  <a:cubicBezTo>
                    <a:pt x="34017" y="46280"/>
                    <a:pt x="36922" y="46268"/>
                    <a:pt x="39172" y="44958"/>
                  </a:cubicBezTo>
                  <a:cubicBezTo>
                    <a:pt x="41256" y="43732"/>
                    <a:pt x="42387" y="41553"/>
                    <a:pt x="42673" y="39386"/>
                  </a:cubicBezTo>
                  <a:cubicBezTo>
                    <a:pt x="43137" y="35802"/>
                    <a:pt x="41434" y="32052"/>
                    <a:pt x="38267" y="29694"/>
                  </a:cubicBezTo>
                  <a:cubicBezTo>
                    <a:pt x="35541" y="27658"/>
                    <a:pt x="31850" y="26611"/>
                    <a:pt x="29516" y="24241"/>
                  </a:cubicBezTo>
                  <a:cubicBezTo>
                    <a:pt x="24444" y="19098"/>
                    <a:pt x="28040" y="10454"/>
                    <a:pt x="23313" y="5072"/>
                  </a:cubicBezTo>
                  <a:cubicBezTo>
                    <a:pt x="22384" y="4013"/>
                    <a:pt x="21170" y="3155"/>
                    <a:pt x="19848" y="2477"/>
                  </a:cubicBezTo>
                  <a:cubicBezTo>
                    <a:pt x="15443" y="215"/>
                    <a:pt x="9109" y="0"/>
                    <a:pt x="4561" y="2179"/>
                  </a:cubicBezTo>
                  <a:cubicBezTo>
                    <a:pt x="608" y="4084"/>
                    <a:pt x="1" y="9406"/>
                    <a:pt x="2989" y="1221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92"/>
            <p:cNvSpPr/>
            <p:nvPr/>
          </p:nvSpPr>
          <p:spPr>
            <a:xfrm>
              <a:off x="5592650" y="1705400"/>
              <a:ext cx="778100" cy="1040025"/>
            </a:xfrm>
            <a:custGeom>
              <a:rect b="b" l="l" r="r" t="t"/>
              <a:pathLst>
                <a:path extrusionOk="0" fill="none" h="41601" w="31124">
                  <a:moveTo>
                    <a:pt x="5918" y="10514"/>
                  </a:moveTo>
                  <a:cubicBezTo>
                    <a:pt x="7371" y="12883"/>
                    <a:pt x="6478" y="16050"/>
                    <a:pt x="8383" y="18169"/>
                  </a:cubicBezTo>
                  <a:cubicBezTo>
                    <a:pt x="9156" y="19039"/>
                    <a:pt x="10299" y="19598"/>
                    <a:pt x="11347" y="20229"/>
                  </a:cubicBezTo>
                  <a:cubicBezTo>
                    <a:pt x="14645" y="22217"/>
                    <a:pt x="17038" y="25194"/>
                    <a:pt x="18289" y="28468"/>
                  </a:cubicBezTo>
                  <a:cubicBezTo>
                    <a:pt x="18920" y="30123"/>
                    <a:pt x="19312" y="31897"/>
                    <a:pt x="19301" y="33636"/>
                  </a:cubicBezTo>
                  <a:cubicBezTo>
                    <a:pt x="19277" y="35612"/>
                    <a:pt x="18253" y="37076"/>
                    <a:pt x="17241" y="38803"/>
                  </a:cubicBezTo>
                  <a:cubicBezTo>
                    <a:pt x="17003" y="39220"/>
                    <a:pt x="16765" y="39660"/>
                    <a:pt x="16753" y="40136"/>
                  </a:cubicBezTo>
                  <a:cubicBezTo>
                    <a:pt x="16729" y="40601"/>
                    <a:pt x="16967" y="41101"/>
                    <a:pt x="17443" y="41327"/>
                  </a:cubicBezTo>
                  <a:cubicBezTo>
                    <a:pt x="17646" y="41422"/>
                    <a:pt x="17884" y="41470"/>
                    <a:pt x="18122" y="41506"/>
                  </a:cubicBezTo>
                  <a:cubicBezTo>
                    <a:pt x="18515" y="41553"/>
                    <a:pt x="18920" y="41601"/>
                    <a:pt x="19301" y="41494"/>
                  </a:cubicBezTo>
                  <a:cubicBezTo>
                    <a:pt x="19574" y="41410"/>
                    <a:pt x="19813" y="41256"/>
                    <a:pt x="20027" y="41077"/>
                  </a:cubicBezTo>
                  <a:cubicBezTo>
                    <a:pt x="21301" y="40029"/>
                    <a:pt x="21860" y="39077"/>
                    <a:pt x="23575" y="38529"/>
                  </a:cubicBezTo>
                  <a:cubicBezTo>
                    <a:pt x="25004" y="38065"/>
                    <a:pt x="26659" y="38410"/>
                    <a:pt x="28087" y="37922"/>
                  </a:cubicBezTo>
                  <a:cubicBezTo>
                    <a:pt x="30469" y="37124"/>
                    <a:pt x="31123" y="34421"/>
                    <a:pt x="30659" y="32254"/>
                  </a:cubicBezTo>
                  <a:cubicBezTo>
                    <a:pt x="30064" y="29445"/>
                    <a:pt x="28147" y="26849"/>
                    <a:pt x="25444" y="25182"/>
                  </a:cubicBezTo>
                  <a:cubicBezTo>
                    <a:pt x="23587" y="24039"/>
                    <a:pt x="21360" y="23289"/>
                    <a:pt x="19872" y="21813"/>
                  </a:cubicBezTo>
                  <a:cubicBezTo>
                    <a:pt x="16824" y="18777"/>
                    <a:pt x="18086" y="14169"/>
                    <a:pt x="17300" y="10216"/>
                  </a:cubicBezTo>
                  <a:cubicBezTo>
                    <a:pt x="16407" y="5668"/>
                    <a:pt x="11288" y="0"/>
                    <a:pt x="5382" y="108"/>
                  </a:cubicBezTo>
                  <a:cubicBezTo>
                    <a:pt x="2870" y="155"/>
                    <a:pt x="1" y="1810"/>
                    <a:pt x="155" y="4191"/>
                  </a:cubicBezTo>
                  <a:cubicBezTo>
                    <a:pt x="334" y="6978"/>
                    <a:pt x="4513" y="8228"/>
                    <a:pt x="5918" y="1051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92"/>
            <p:cNvSpPr/>
            <p:nvPr/>
          </p:nvSpPr>
          <p:spPr>
            <a:xfrm>
              <a:off x="5627475" y="1742300"/>
              <a:ext cx="360775" cy="454850"/>
            </a:xfrm>
            <a:custGeom>
              <a:rect b="b" l="l" r="r" t="t"/>
              <a:pathLst>
                <a:path extrusionOk="0" fill="none" h="18194" w="14431">
                  <a:moveTo>
                    <a:pt x="3822" y="5871"/>
                  </a:moveTo>
                  <a:cubicBezTo>
                    <a:pt x="5466" y="7121"/>
                    <a:pt x="6597" y="8859"/>
                    <a:pt x="7001" y="10728"/>
                  </a:cubicBezTo>
                  <a:cubicBezTo>
                    <a:pt x="7347" y="12383"/>
                    <a:pt x="7240" y="14336"/>
                    <a:pt x="8704" y="15467"/>
                  </a:cubicBezTo>
                  <a:cubicBezTo>
                    <a:pt x="9668" y="16217"/>
                    <a:pt x="11097" y="16384"/>
                    <a:pt x="12085" y="17110"/>
                  </a:cubicBezTo>
                  <a:cubicBezTo>
                    <a:pt x="12681" y="17539"/>
                    <a:pt x="13443" y="18194"/>
                    <a:pt x="14062" y="17789"/>
                  </a:cubicBezTo>
                  <a:cubicBezTo>
                    <a:pt x="14431" y="17551"/>
                    <a:pt x="14419" y="17086"/>
                    <a:pt x="14371" y="16693"/>
                  </a:cubicBezTo>
                  <a:cubicBezTo>
                    <a:pt x="14109" y="14598"/>
                    <a:pt x="13848" y="12514"/>
                    <a:pt x="13598" y="10431"/>
                  </a:cubicBezTo>
                  <a:cubicBezTo>
                    <a:pt x="13455" y="9323"/>
                    <a:pt x="13324" y="8204"/>
                    <a:pt x="12907" y="7145"/>
                  </a:cubicBezTo>
                  <a:cubicBezTo>
                    <a:pt x="12276" y="5502"/>
                    <a:pt x="11002" y="4085"/>
                    <a:pt x="9645" y="2799"/>
                  </a:cubicBezTo>
                  <a:cubicBezTo>
                    <a:pt x="8502" y="1715"/>
                    <a:pt x="7180" y="656"/>
                    <a:pt x="5525" y="298"/>
                  </a:cubicBezTo>
                  <a:cubicBezTo>
                    <a:pt x="4108" y="1"/>
                    <a:pt x="1453" y="549"/>
                    <a:pt x="822" y="1858"/>
                  </a:cubicBezTo>
                  <a:cubicBezTo>
                    <a:pt x="1" y="3573"/>
                    <a:pt x="2620" y="4954"/>
                    <a:pt x="3822" y="587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92"/>
            <p:cNvSpPr/>
            <p:nvPr/>
          </p:nvSpPr>
          <p:spPr>
            <a:xfrm>
              <a:off x="6019500" y="2262325"/>
              <a:ext cx="250950" cy="382500"/>
            </a:xfrm>
            <a:custGeom>
              <a:rect b="b" l="l" r="r" t="t"/>
              <a:pathLst>
                <a:path extrusionOk="0" fill="none" h="15300" w="10038">
                  <a:moveTo>
                    <a:pt x="2810" y="13942"/>
                  </a:moveTo>
                  <a:cubicBezTo>
                    <a:pt x="2679" y="14252"/>
                    <a:pt x="2524" y="14597"/>
                    <a:pt x="2691" y="14883"/>
                  </a:cubicBezTo>
                  <a:cubicBezTo>
                    <a:pt x="2917" y="15264"/>
                    <a:pt x="3548" y="15300"/>
                    <a:pt x="3989" y="15133"/>
                  </a:cubicBezTo>
                  <a:cubicBezTo>
                    <a:pt x="4441" y="14954"/>
                    <a:pt x="4786" y="14633"/>
                    <a:pt x="5203" y="14430"/>
                  </a:cubicBezTo>
                  <a:cubicBezTo>
                    <a:pt x="5977" y="14049"/>
                    <a:pt x="6941" y="14061"/>
                    <a:pt x="7763" y="13752"/>
                  </a:cubicBezTo>
                  <a:cubicBezTo>
                    <a:pt x="9549" y="13061"/>
                    <a:pt x="10037" y="11013"/>
                    <a:pt x="9680" y="9358"/>
                  </a:cubicBezTo>
                  <a:cubicBezTo>
                    <a:pt x="9287" y="7513"/>
                    <a:pt x="8144" y="5786"/>
                    <a:pt x="6489" y="4572"/>
                  </a:cubicBezTo>
                  <a:cubicBezTo>
                    <a:pt x="5477" y="3810"/>
                    <a:pt x="4263" y="3227"/>
                    <a:pt x="3453" y="2310"/>
                  </a:cubicBezTo>
                  <a:cubicBezTo>
                    <a:pt x="3048" y="1845"/>
                    <a:pt x="2750" y="1310"/>
                    <a:pt x="2322" y="845"/>
                  </a:cubicBezTo>
                  <a:cubicBezTo>
                    <a:pt x="1905" y="393"/>
                    <a:pt x="1298" y="0"/>
                    <a:pt x="619" y="0"/>
                  </a:cubicBezTo>
                  <a:cubicBezTo>
                    <a:pt x="417" y="0"/>
                    <a:pt x="203" y="48"/>
                    <a:pt x="95" y="191"/>
                  </a:cubicBezTo>
                  <a:cubicBezTo>
                    <a:pt x="0" y="310"/>
                    <a:pt x="0" y="464"/>
                    <a:pt x="24" y="607"/>
                  </a:cubicBezTo>
                  <a:cubicBezTo>
                    <a:pt x="310" y="2905"/>
                    <a:pt x="2596" y="4441"/>
                    <a:pt x="3262" y="6739"/>
                  </a:cubicBezTo>
                  <a:cubicBezTo>
                    <a:pt x="3965" y="9108"/>
                    <a:pt x="3834" y="11656"/>
                    <a:pt x="2810" y="13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92"/>
            <p:cNvSpPr/>
            <p:nvPr/>
          </p:nvSpPr>
          <p:spPr>
            <a:xfrm>
              <a:off x="5716475" y="1768200"/>
              <a:ext cx="203925" cy="321200"/>
            </a:xfrm>
            <a:custGeom>
              <a:rect b="b" l="l" r="r" t="t"/>
              <a:pathLst>
                <a:path extrusionOk="0" fill="none" h="12848" w="8157">
                  <a:moveTo>
                    <a:pt x="5108" y="9240"/>
                  </a:moveTo>
                  <a:cubicBezTo>
                    <a:pt x="5287" y="9990"/>
                    <a:pt x="5311" y="10764"/>
                    <a:pt x="5632" y="11478"/>
                  </a:cubicBezTo>
                  <a:cubicBezTo>
                    <a:pt x="5966" y="12193"/>
                    <a:pt x="6704" y="12847"/>
                    <a:pt x="7585" y="12824"/>
                  </a:cubicBezTo>
                  <a:cubicBezTo>
                    <a:pt x="7704" y="12824"/>
                    <a:pt x="7823" y="12812"/>
                    <a:pt x="7918" y="12752"/>
                  </a:cubicBezTo>
                  <a:cubicBezTo>
                    <a:pt x="8156" y="12609"/>
                    <a:pt x="8133" y="12300"/>
                    <a:pt x="8061" y="12050"/>
                  </a:cubicBezTo>
                  <a:cubicBezTo>
                    <a:pt x="7811" y="11026"/>
                    <a:pt x="7561" y="10014"/>
                    <a:pt x="7299" y="8990"/>
                  </a:cubicBezTo>
                  <a:cubicBezTo>
                    <a:pt x="6966" y="7644"/>
                    <a:pt x="6620" y="6275"/>
                    <a:pt x="5858" y="5073"/>
                  </a:cubicBezTo>
                  <a:cubicBezTo>
                    <a:pt x="5477" y="4466"/>
                    <a:pt x="655" y="1"/>
                    <a:pt x="143" y="2203"/>
                  </a:cubicBezTo>
                  <a:cubicBezTo>
                    <a:pt x="1" y="2799"/>
                    <a:pt x="2453" y="4763"/>
                    <a:pt x="2894" y="5287"/>
                  </a:cubicBezTo>
                  <a:cubicBezTo>
                    <a:pt x="3894" y="6478"/>
                    <a:pt x="4775" y="7775"/>
                    <a:pt x="5108" y="924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92"/>
            <p:cNvSpPr/>
            <p:nvPr/>
          </p:nvSpPr>
          <p:spPr>
            <a:xfrm>
              <a:off x="6133800" y="2417700"/>
              <a:ext cx="75925" cy="158075"/>
            </a:xfrm>
            <a:custGeom>
              <a:rect b="b" l="l" r="r" t="t"/>
              <a:pathLst>
                <a:path extrusionOk="0" fill="none" h="6323" w="3037">
                  <a:moveTo>
                    <a:pt x="345" y="4929"/>
                  </a:moveTo>
                  <a:cubicBezTo>
                    <a:pt x="369" y="5001"/>
                    <a:pt x="393" y="5072"/>
                    <a:pt x="429" y="5144"/>
                  </a:cubicBezTo>
                  <a:cubicBezTo>
                    <a:pt x="953" y="6322"/>
                    <a:pt x="2298" y="5822"/>
                    <a:pt x="2584" y="4798"/>
                  </a:cubicBezTo>
                  <a:cubicBezTo>
                    <a:pt x="2846" y="3881"/>
                    <a:pt x="3036" y="0"/>
                    <a:pt x="1298" y="24"/>
                  </a:cubicBezTo>
                  <a:cubicBezTo>
                    <a:pt x="238" y="24"/>
                    <a:pt x="179" y="1298"/>
                    <a:pt x="155" y="1941"/>
                  </a:cubicBezTo>
                  <a:cubicBezTo>
                    <a:pt x="131" y="2905"/>
                    <a:pt x="0" y="4001"/>
                    <a:pt x="345" y="492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92"/>
            <p:cNvSpPr/>
            <p:nvPr/>
          </p:nvSpPr>
          <p:spPr>
            <a:xfrm>
              <a:off x="4234450" y="2206050"/>
              <a:ext cx="229225" cy="163750"/>
            </a:xfrm>
            <a:custGeom>
              <a:rect b="b" l="l" r="r" t="t"/>
              <a:pathLst>
                <a:path extrusionOk="0" fill="none" h="6550" w="9169">
                  <a:moveTo>
                    <a:pt x="7037" y="965"/>
                  </a:moveTo>
                  <a:cubicBezTo>
                    <a:pt x="8335" y="1775"/>
                    <a:pt x="9144" y="3358"/>
                    <a:pt x="9168" y="5073"/>
                  </a:cubicBezTo>
                  <a:cubicBezTo>
                    <a:pt x="9168" y="5525"/>
                    <a:pt x="9085" y="6061"/>
                    <a:pt x="8728" y="6335"/>
                  </a:cubicBezTo>
                  <a:cubicBezTo>
                    <a:pt x="8442" y="6549"/>
                    <a:pt x="8085" y="6537"/>
                    <a:pt x="7775" y="6466"/>
                  </a:cubicBezTo>
                  <a:cubicBezTo>
                    <a:pt x="6061" y="6121"/>
                    <a:pt x="4894" y="4716"/>
                    <a:pt x="3572" y="3668"/>
                  </a:cubicBezTo>
                  <a:cubicBezTo>
                    <a:pt x="2929" y="3144"/>
                    <a:pt x="369" y="2906"/>
                    <a:pt x="191" y="2061"/>
                  </a:cubicBezTo>
                  <a:cubicBezTo>
                    <a:pt x="0" y="1096"/>
                    <a:pt x="1620" y="679"/>
                    <a:pt x="2239" y="489"/>
                  </a:cubicBezTo>
                  <a:cubicBezTo>
                    <a:pt x="3846" y="1"/>
                    <a:pt x="5692" y="120"/>
                    <a:pt x="7037" y="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92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92"/>
            <p:cNvSpPr/>
            <p:nvPr/>
          </p:nvSpPr>
          <p:spPr>
            <a:xfrm>
              <a:off x="3795100" y="84637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92"/>
            <p:cNvSpPr/>
            <p:nvPr/>
          </p:nvSpPr>
          <p:spPr>
            <a:xfrm>
              <a:off x="3910900" y="90620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92"/>
            <p:cNvSpPr/>
            <p:nvPr/>
          </p:nvSpPr>
          <p:spPr>
            <a:xfrm>
              <a:off x="2800625" y="84667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92"/>
            <p:cNvSpPr/>
            <p:nvPr/>
          </p:nvSpPr>
          <p:spPr>
            <a:xfrm>
              <a:off x="2868200" y="84667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92"/>
            <p:cNvSpPr/>
            <p:nvPr/>
          </p:nvSpPr>
          <p:spPr>
            <a:xfrm>
              <a:off x="2914925" y="846375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92"/>
            <p:cNvSpPr/>
            <p:nvPr/>
          </p:nvSpPr>
          <p:spPr>
            <a:xfrm>
              <a:off x="2985775" y="84637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92"/>
            <p:cNvSpPr/>
            <p:nvPr/>
          </p:nvSpPr>
          <p:spPr>
            <a:xfrm>
              <a:off x="5222075" y="84667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92"/>
            <p:cNvSpPr/>
            <p:nvPr/>
          </p:nvSpPr>
          <p:spPr>
            <a:xfrm>
              <a:off x="5411075" y="846675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92"/>
            <p:cNvSpPr/>
            <p:nvPr/>
          </p:nvSpPr>
          <p:spPr>
            <a:xfrm>
              <a:off x="5530450" y="846675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92"/>
            <p:cNvSpPr/>
            <p:nvPr/>
          </p:nvSpPr>
          <p:spPr>
            <a:xfrm>
              <a:off x="5659625" y="846675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92"/>
            <p:cNvSpPr/>
            <p:nvPr/>
          </p:nvSpPr>
          <p:spPr>
            <a:xfrm>
              <a:off x="5772725" y="846675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92"/>
            <p:cNvSpPr/>
            <p:nvPr/>
          </p:nvSpPr>
          <p:spPr>
            <a:xfrm>
              <a:off x="5890000" y="846675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92"/>
            <p:cNvSpPr/>
            <p:nvPr/>
          </p:nvSpPr>
          <p:spPr>
            <a:xfrm>
              <a:off x="6047475" y="8466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92"/>
            <p:cNvSpPr/>
            <p:nvPr/>
          </p:nvSpPr>
          <p:spPr>
            <a:xfrm>
              <a:off x="6256725" y="846675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92"/>
            <p:cNvSpPr/>
            <p:nvPr/>
          </p:nvSpPr>
          <p:spPr>
            <a:xfrm>
              <a:off x="2244025" y="1977750"/>
              <a:ext cx="1298400" cy="812625"/>
            </a:xfrm>
            <a:custGeom>
              <a:rect b="b" l="l" r="r" t="t"/>
              <a:pathLst>
                <a:path extrusionOk="0" fill="none" h="32505" w="51936">
                  <a:moveTo>
                    <a:pt x="34731" y="703"/>
                  </a:moveTo>
                  <a:cubicBezTo>
                    <a:pt x="32766" y="1132"/>
                    <a:pt x="30992" y="2060"/>
                    <a:pt x="29016" y="2418"/>
                  </a:cubicBezTo>
                  <a:cubicBezTo>
                    <a:pt x="25825" y="3001"/>
                    <a:pt x="22193" y="2120"/>
                    <a:pt x="19419" y="3596"/>
                  </a:cubicBezTo>
                  <a:cubicBezTo>
                    <a:pt x="16645" y="5073"/>
                    <a:pt x="15978" y="8204"/>
                    <a:pt x="14466" y="10681"/>
                  </a:cubicBezTo>
                  <a:cubicBezTo>
                    <a:pt x="11418" y="15729"/>
                    <a:pt x="4572" y="18348"/>
                    <a:pt x="1155" y="23230"/>
                  </a:cubicBezTo>
                  <a:cubicBezTo>
                    <a:pt x="596" y="24027"/>
                    <a:pt x="119" y="24897"/>
                    <a:pt x="60" y="25837"/>
                  </a:cubicBezTo>
                  <a:cubicBezTo>
                    <a:pt x="0" y="26635"/>
                    <a:pt x="250" y="27433"/>
                    <a:pt x="584" y="28171"/>
                  </a:cubicBezTo>
                  <a:cubicBezTo>
                    <a:pt x="1238" y="29623"/>
                    <a:pt x="2310" y="31004"/>
                    <a:pt x="3905" y="31743"/>
                  </a:cubicBezTo>
                  <a:cubicBezTo>
                    <a:pt x="5549" y="32505"/>
                    <a:pt x="7573" y="32493"/>
                    <a:pt x="9347" y="31981"/>
                  </a:cubicBezTo>
                  <a:cubicBezTo>
                    <a:pt x="11133" y="31481"/>
                    <a:pt x="12692" y="30528"/>
                    <a:pt x="14109" y="29492"/>
                  </a:cubicBezTo>
                  <a:cubicBezTo>
                    <a:pt x="15943" y="28159"/>
                    <a:pt x="17610" y="26647"/>
                    <a:pt x="19062" y="25004"/>
                  </a:cubicBezTo>
                  <a:cubicBezTo>
                    <a:pt x="21455" y="22301"/>
                    <a:pt x="23325" y="19063"/>
                    <a:pt x="26301" y="16824"/>
                  </a:cubicBezTo>
                  <a:cubicBezTo>
                    <a:pt x="29349" y="14514"/>
                    <a:pt x="32921" y="12395"/>
                    <a:pt x="37088" y="12097"/>
                  </a:cubicBezTo>
                  <a:cubicBezTo>
                    <a:pt x="39077" y="11966"/>
                    <a:pt x="41065" y="12252"/>
                    <a:pt x="43053" y="12324"/>
                  </a:cubicBezTo>
                  <a:cubicBezTo>
                    <a:pt x="45042" y="12383"/>
                    <a:pt x="47137" y="12216"/>
                    <a:pt x="48804" y="11276"/>
                  </a:cubicBezTo>
                  <a:cubicBezTo>
                    <a:pt x="51019" y="10002"/>
                    <a:pt x="51935" y="7002"/>
                    <a:pt x="50078" y="5239"/>
                  </a:cubicBezTo>
                  <a:cubicBezTo>
                    <a:pt x="48328" y="3584"/>
                    <a:pt x="45542" y="3061"/>
                    <a:pt x="43339" y="2013"/>
                  </a:cubicBezTo>
                  <a:cubicBezTo>
                    <a:pt x="40624" y="715"/>
                    <a:pt x="37838" y="1"/>
                    <a:pt x="34719" y="70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92"/>
            <p:cNvSpPr/>
            <p:nvPr/>
          </p:nvSpPr>
          <p:spPr>
            <a:xfrm>
              <a:off x="2266950" y="2040250"/>
              <a:ext cx="1116825" cy="676900"/>
            </a:xfrm>
            <a:custGeom>
              <a:rect b="b" l="l" r="r" t="t"/>
              <a:pathLst>
                <a:path extrusionOk="0" fill="none" h="27076" w="44673">
                  <a:moveTo>
                    <a:pt x="14264" y="12586"/>
                  </a:moveTo>
                  <a:cubicBezTo>
                    <a:pt x="12597" y="14074"/>
                    <a:pt x="10573" y="15336"/>
                    <a:pt x="8739" y="16693"/>
                  </a:cubicBezTo>
                  <a:cubicBezTo>
                    <a:pt x="6525" y="18337"/>
                    <a:pt x="0" y="24992"/>
                    <a:pt x="5513" y="26719"/>
                  </a:cubicBezTo>
                  <a:cubicBezTo>
                    <a:pt x="6656" y="27076"/>
                    <a:pt x="7906" y="26742"/>
                    <a:pt x="9013" y="26314"/>
                  </a:cubicBezTo>
                  <a:cubicBezTo>
                    <a:pt x="11632" y="25302"/>
                    <a:pt x="13978" y="23754"/>
                    <a:pt x="15800" y="21837"/>
                  </a:cubicBezTo>
                  <a:cubicBezTo>
                    <a:pt x="17526" y="20027"/>
                    <a:pt x="18764" y="17920"/>
                    <a:pt x="20372" y="16027"/>
                  </a:cubicBezTo>
                  <a:cubicBezTo>
                    <a:pt x="24598" y="11098"/>
                    <a:pt x="31480" y="7919"/>
                    <a:pt x="38588" y="7597"/>
                  </a:cubicBezTo>
                  <a:cubicBezTo>
                    <a:pt x="39791" y="7550"/>
                    <a:pt x="41029" y="7561"/>
                    <a:pt x="42160" y="7240"/>
                  </a:cubicBezTo>
                  <a:cubicBezTo>
                    <a:pt x="43303" y="6907"/>
                    <a:pt x="44363" y="6121"/>
                    <a:pt x="44517" y="5097"/>
                  </a:cubicBezTo>
                  <a:cubicBezTo>
                    <a:pt x="44672" y="4097"/>
                    <a:pt x="43922" y="3144"/>
                    <a:pt x="43053" y="2466"/>
                  </a:cubicBezTo>
                  <a:cubicBezTo>
                    <a:pt x="40636" y="561"/>
                    <a:pt x="36921" y="1"/>
                    <a:pt x="33861" y="1013"/>
                  </a:cubicBezTo>
                  <a:cubicBezTo>
                    <a:pt x="31623" y="1751"/>
                    <a:pt x="29516" y="3287"/>
                    <a:pt x="27146" y="2942"/>
                  </a:cubicBezTo>
                  <a:cubicBezTo>
                    <a:pt x="24360" y="2537"/>
                    <a:pt x="22431" y="1739"/>
                    <a:pt x="20014" y="3597"/>
                  </a:cubicBezTo>
                  <a:cubicBezTo>
                    <a:pt x="18098" y="5061"/>
                    <a:pt x="17800" y="7680"/>
                    <a:pt x="16752" y="9597"/>
                  </a:cubicBezTo>
                  <a:cubicBezTo>
                    <a:pt x="16121" y="10717"/>
                    <a:pt x="15252" y="11693"/>
                    <a:pt x="14264" y="1258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92"/>
            <p:cNvSpPr/>
            <p:nvPr/>
          </p:nvSpPr>
          <p:spPr>
            <a:xfrm>
              <a:off x="2424400" y="2081050"/>
              <a:ext cx="860550" cy="558125"/>
            </a:xfrm>
            <a:custGeom>
              <a:rect b="b" l="l" r="r" t="t"/>
              <a:pathLst>
                <a:path extrusionOk="0" fill="none" h="22325" w="34422">
                  <a:moveTo>
                    <a:pt x="23872" y="2417"/>
                  </a:moveTo>
                  <a:cubicBezTo>
                    <a:pt x="22063" y="2536"/>
                    <a:pt x="20229" y="2441"/>
                    <a:pt x="18443" y="2703"/>
                  </a:cubicBezTo>
                  <a:cubicBezTo>
                    <a:pt x="16657" y="2965"/>
                    <a:pt x="14848" y="3667"/>
                    <a:pt x="13883" y="4989"/>
                  </a:cubicBezTo>
                  <a:cubicBezTo>
                    <a:pt x="13002" y="6203"/>
                    <a:pt x="12978" y="7739"/>
                    <a:pt x="12288" y="9037"/>
                  </a:cubicBezTo>
                  <a:cubicBezTo>
                    <a:pt x="11002" y="11478"/>
                    <a:pt x="7763" y="12609"/>
                    <a:pt x="5442" y="14395"/>
                  </a:cubicBezTo>
                  <a:cubicBezTo>
                    <a:pt x="3465" y="15919"/>
                    <a:pt x="2132" y="17955"/>
                    <a:pt x="834" y="19955"/>
                  </a:cubicBezTo>
                  <a:cubicBezTo>
                    <a:pt x="381" y="20646"/>
                    <a:pt x="0" y="21658"/>
                    <a:pt x="762" y="22110"/>
                  </a:cubicBezTo>
                  <a:cubicBezTo>
                    <a:pt x="1108" y="22324"/>
                    <a:pt x="1560" y="22312"/>
                    <a:pt x="1965" y="22253"/>
                  </a:cubicBezTo>
                  <a:cubicBezTo>
                    <a:pt x="4501" y="21908"/>
                    <a:pt x="6489" y="20217"/>
                    <a:pt x="8013" y="18443"/>
                  </a:cubicBezTo>
                  <a:cubicBezTo>
                    <a:pt x="9847" y="16324"/>
                    <a:pt x="11288" y="13966"/>
                    <a:pt x="13228" y="11930"/>
                  </a:cubicBezTo>
                  <a:cubicBezTo>
                    <a:pt x="17348" y="7620"/>
                    <a:pt x="23611" y="5001"/>
                    <a:pt x="30064" y="4465"/>
                  </a:cubicBezTo>
                  <a:cubicBezTo>
                    <a:pt x="31409" y="4358"/>
                    <a:pt x="33040" y="4167"/>
                    <a:pt x="33540" y="3084"/>
                  </a:cubicBezTo>
                  <a:cubicBezTo>
                    <a:pt x="34421" y="1131"/>
                    <a:pt x="31028" y="0"/>
                    <a:pt x="29337" y="548"/>
                  </a:cubicBezTo>
                  <a:cubicBezTo>
                    <a:pt x="28599" y="786"/>
                    <a:pt x="28099" y="1357"/>
                    <a:pt x="27409" y="1679"/>
                  </a:cubicBezTo>
                  <a:cubicBezTo>
                    <a:pt x="26349" y="2167"/>
                    <a:pt x="25051" y="2334"/>
                    <a:pt x="23872" y="2417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92"/>
            <p:cNvSpPr/>
            <p:nvPr/>
          </p:nvSpPr>
          <p:spPr>
            <a:xfrm>
              <a:off x="2488100" y="2411725"/>
              <a:ext cx="194400" cy="185775"/>
            </a:xfrm>
            <a:custGeom>
              <a:rect b="b" l="l" r="r" t="t"/>
              <a:pathLst>
                <a:path extrusionOk="0" fill="none" h="7431" w="7776">
                  <a:moveTo>
                    <a:pt x="608" y="5359"/>
                  </a:moveTo>
                  <a:cubicBezTo>
                    <a:pt x="369" y="5644"/>
                    <a:pt x="143" y="5942"/>
                    <a:pt x="72" y="6287"/>
                  </a:cubicBezTo>
                  <a:cubicBezTo>
                    <a:pt x="0" y="6633"/>
                    <a:pt x="143" y="7026"/>
                    <a:pt x="500" y="7192"/>
                  </a:cubicBezTo>
                  <a:cubicBezTo>
                    <a:pt x="1000" y="7430"/>
                    <a:pt x="1608" y="7085"/>
                    <a:pt x="2013" y="6728"/>
                  </a:cubicBezTo>
                  <a:cubicBezTo>
                    <a:pt x="3739" y="5216"/>
                    <a:pt x="4608" y="3168"/>
                    <a:pt x="6251" y="1596"/>
                  </a:cubicBezTo>
                  <a:cubicBezTo>
                    <a:pt x="6489" y="1370"/>
                    <a:pt x="7775" y="1"/>
                    <a:pt x="6608" y="1"/>
                  </a:cubicBezTo>
                  <a:cubicBezTo>
                    <a:pt x="6251" y="1"/>
                    <a:pt x="5394" y="834"/>
                    <a:pt x="5132" y="1037"/>
                  </a:cubicBezTo>
                  <a:cubicBezTo>
                    <a:pt x="4608" y="1442"/>
                    <a:pt x="4096" y="1858"/>
                    <a:pt x="3596" y="2287"/>
                  </a:cubicBezTo>
                  <a:cubicBezTo>
                    <a:pt x="2513" y="3251"/>
                    <a:pt x="1512" y="4275"/>
                    <a:pt x="608" y="535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92"/>
            <p:cNvSpPr/>
            <p:nvPr/>
          </p:nvSpPr>
          <p:spPr>
            <a:xfrm>
              <a:off x="2754800" y="2112300"/>
              <a:ext cx="470625" cy="223850"/>
            </a:xfrm>
            <a:custGeom>
              <a:rect b="b" l="l" r="r" t="t"/>
              <a:pathLst>
                <a:path extrusionOk="0" fill="none" h="8954" w="18825">
                  <a:moveTo>
                    <a:pt x="4799" y="2453"/>
                  </a:moveTo>
                  <a:cubicBezTo>
                    <a:pt x="6251" y="1989"/>
                    <a:pt x="7811" y="2060"/>
                    <a:pt x="9323" y="1965"/>
                  </a:cubicBezTo>
                  <a:cubicBezTo>
                    <a:pt x="10633" y="1881"/>
                    <a:pt x="11919" y="1715"/>
                    <a:pt x="13216" y="1643"/>
                  </a:cubicBezTo>
                  <a:cubicBezTo>
                    <a:pt x="14109" y="1596"/>
                    <a:pt x="14990" y="1358"/>
                    <a:pt x="15740" y="953"/>
                  </a:cubicBezTo>
                  <a:cubicBezTo>
                    <a:pt x="16133" y="738"/>
                    <a:pt x="16491" y="488"/>
                    <a:pt x="16907" y="322"/>
                  </a:cubicBezTo>
                  <a:cubicBezTo>
                    <a:pt x="17503" y="96"/>
                    <a:pt x="18348" y="0"/>
                    <a:pt x="18657" y="631"/>
                  </a:cubicBezTo>
                  <a:cubicBezTo>
                    <a:pt x="18824" y="953"/>
                    <a:pt x="18538" y="1310"/>
                    <a:pt x="18205" y="1524"/>
                  </a:cubicBezTo>
                  <a:cubicBezTo>
                    <a:pt x="17229" y="2143"/>
                    <a:pt x="15717" y="2298"/>
                    <a:pt x="14562" y="2524"/>
                  </a:cubicBezTo>
                  <a:cubicBezTo>
                    <a:pt x="12931" y="2846"/>
                    <a:pt x="11276" y="2977"/>
                    <a:pt x="9656" y="3394"/>
                  </a:cubicBezTo>
                  <a:cubicBezTo>
                    <a:pt x="7287" y="4001"/>
                    <a:pt x="5644" y="5025"/>
                    <a:pt x="3846" y="6394"/>
                  </a:cubicBezTo>
                  <a:cubicBezTo>
                    <a:pt x="3441" y="6703"/>
                    <a:pt x="750" y="8954"/>
                    <a:pt x="274" y="7977"/>
                  </a:cubicBezTo>
                  <a:cubicBezTo>
                    <a:pt x="0" y="7430"/>
                    <a:pt x="667" y="6299"/>
                    <a:pt x="917" y="5811"/>
                  </a:cubicBezTo>
                  <a:cubicBezTo>
                    <a:pt x="1691" y="4334"/>
                    <a:pt x="3001" y="3013"/>
                    <a:pt x="4799" y="245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92"/>
            <p:cNvSpPr/>
            <p:nvPr/>
          </p:nvSpPr>
          <p:spPr>
            <a:xfrm>
              <a:off x="2810750" y="2181350"/>
              <a:ext cx="102125" cy="80100"/>
            </a:xfrm>
            <a:custGeom>
              <a:rect b="b" l="l" r="r" t="t"/>
              <a:pathLst>
                <a:path extrusionOk="0" fill="none" h="3204" w="4085">
                  <a:moveTo>
                    <a:pt x="1691" y="1036"/>
                  </a:moveTo>
                  <a:cubicBezTo>
                    <a:pt x="1025" y="1465"/>
                    <a:pt x="322" y="1941"/>
                    <a:pt x="84" y="2620"/>
                  </a:cubicBezTo>
                  <a:cubicBezTo>
                    <a:pt x="1" y="2834"/>
                    <a:pt x="48" y="3156"/>
                    <a:pt x="310" y="3191"/>
                  </a:cubicBezTo>
                  <a:cubicBezTo>
                    <a:pt x="406" y="3203"/>
                    <a:pt x="513" y="3168"/>
                    <a:pt x="596" y="3132"/>
                  </a:cubicBezTo>
                  <a:cubicBezTo>
                    <a:pt x="1656" y="2703"/>
                    <a:pt x="2572" y="2001"/>
                    <a:pt x="3215" y="1155"/>
                  </a:cubicBezTo>
                  <a:cubicBezTo>
                    <a:pt x="4085" y="1"/>
                    <a:pt x="2084" y="786"/>
                    <a:pt x="1691" y="10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92"/>
            <p:cNvSpPr/>
            <p:nvPr/>
          </p:nvSpPr>
          <p:spPr>
            <a:xfrm>
              <a:off x="4350225" y="2254575"/>
              <a:ext cx="75050" cy="63725"/>
            </a:xfrm>
            <a:custGeom>
              <a:rect b="b" l="l" r="r" t="t"/>
              <a:pathLst>
                <a:path extrusionOk="0" fill="none" h="2549" w="3002">
                  <a:moveTo>
                    <a:pt x="3001" y="1822"/>
                  </a:moveTo>
                  <a:cubicBezTo>
                    <a:pt x="2894" y="1215"/>
                    <a:pt x="2513" y="727"/>
                    <a:pt x="2049" y="453"/>
                  </a:cubicBezTo>
                  <a:cubicBezTo>
                    <a:pt x="1584" y="167"/>
                    <a:pt x="1049" y="60"/>
                    <a:pt x="513" y="12"/>
                  </a:cubicBezTo>
                  <a:cubicBezTo>
                    <a:pt x="358" y="0"/>
                    <a:pt x="168" y="12"/>
                    <a:pt x="84" y="167"/>
                  </a:cubicBezTo>
                  <a:cubicBezTo>
                    <a:pt x="1" y="298"/>
                    <a:pt x="60" y="477"/>
                    <a:pt x="108" y="620"/>
                  </a:cubicBezTo>
                  <a:cubicBezTo>
                    <a:pt x="525" y="1596"/>
                    <a:pt x="1358" y="2322"/>
                    <a:pt x="2299" y="2501"/>
                  </a:cubicBezTo>
                  <a:cubicBezTo>
                    <a:pt x="2513" y="2548"/>
                    <a:pt x="2823" y="2477"/>
                    <a:pt x="2835" y="222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92"/>
            <p:cNvSpPr/>
            <p:nvPr/>
          </p:nvSpPr>
          <p:spPr>
            <a:xfrm>
              <a:off x="3478700" y="1644675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92"/>
            <p:cNvSpPr/>
            <p:nvPr/>
          </p:nvSpPr>
          <p:spPr>
            <a:xfrm>
              <a:off x="6446325" y="1205350"/>
              <a:ext cx="935550" cy="1120975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92"/>
            <p:cNvSpPr/>
            <p:nvPr/>
          </p:nvSpPr>
          <p:spPr>
            <a:xfrm>
              <a:off x="6524025" y="1277075"/>
              <a:ext cx="857850" cy="951025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92"/>
            <p:cNvSpPr/>
            <p:nvPr/>
          </p:nvSpPr>
          <p:spPr>
            <a:xfrm>
              <a:off x="6595750" y="1331250"/>
              <a:ext cx="786125" cy="843575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92"/>
            <p:cNvSpPr/>
            <p:nvPr/>
          </p:nvSpPr>
          <p:spPr>
            <a:xfrm>
              <a:off x="7304475" y="1430675"/>
              <a:ext cx="77400" cy="111925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92"/>
            <p:cNvSpPr/>
            <p:nvPr/>
          </p:nvSpPr>
          <p:spPr>
            <a:xfrm>
              <a:off x="6666000" y="2037575"/>
              <a:ext cx="154200" cy="81900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92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92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92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92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92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92"/>
            <p:cNvSpPr/>
            <p:nvPr/>
          </p:nvSpPr>
          <p:spPr>
            <a:xfrm>
              <a:off x="4496375" y="1698250"/>
              <a:ext cx="970700" cy="954900"/>
            </a:xfrm>
            <a:custGeom>
              <a:rect b="b" l="l" r="r" t="t"/>
              <a:pathLst>
                <a:path extrusionOk="0" fill="none" h="38196" w="38828">
                  <a:moveTo>
                    <a:pt x="22004" y="32564"/>
                  </a:moveTo>
                  <a:cubicBezTo>
                    <a:pt x="23313" y="32719"/>
                    <a:pt x="24742" y="32862"/>
                    <a:pt x="25837" y="32148"/>
                  </a:cubicBezTo>
                  <a:cubicBezTo>
                    <a:pt x="26671" y="31600"/>
                    <a:pt x="27147" y="30659"/>
                    <a:pt x="27802" y="29897"/>
                  </a:cubicBezTo>
                  <a:cubicBezTo>
                    <a:pt x="28564" y="28980"/>
                    <a:pt x="29624" y="28314"/>
                    <a:pt x="30767" y="27992"/>
                  </a:cubicBezTo>
                  <a:cubicBezTo>
                    <a:pt x="32005" y="27659"/>
                    <a:pt x="33326" y="27730"/>
                    <a:pt x="34565" y="27373"/>
                  </a:cubicBezTo>
                  <a:cubicBezTo>
                    <a:pt x="37041" y="26647"/>
                    <a:pt x="38827" y="24051"/>
                    <a:pt x="38625" y="21468"/>
                  </a:cubicBezTo>
                  <a:cubicBezTo>
                    <a:pt x="38494" y="19848"/>
                    <a:pt x="37684" y="18384"/>
                    <a:pt x="37053" y="16884"/>
                  </a:cubicBezTo>
                  <a:cubicBezTo>
                    <a:pt x="36089" y="14586"/>
                    <a:pt x="35493" y="12121"/>
                    <a:pt x="35339" y="9633"/>
                  </a:cubicBezTo>
                  <a:cubicBezTo>
                    <a:pt x="35267" y="8597"/>
                    <a:pt x="35267" y="7537"/>
                    <a:pt x="35065" y="6525"/>
                  </a:cubicBezTo>
                  <a:cubicBezTo>
                    <a:pt x="34565" y="4085"/>
                    <a:pt x="32803" y="1930"/>
                    <a:pt x="30517" y="965"/>
                  </a:cubicBezTo>
                  <a:cubicBezTo>
                    <a:pt x="28219" y="1"/>
                    <a:pt x="25444" y="251"/>
                    <a:pt x="23361" y="1608"/>
                  </a:cubicBezTo>
                  <a:cubicBezTo>
                    <a:pt x="21885" y="2572"/>
                    <a:pt x="20730" y="4037"/>
                    <a:pt x="19087" y="4668"/>
                  </a:cubicBezTo>
                  <a:cubicBezTo>
                    <a:pt x="18063" y="5061"/>
                    <a:pt x="16932" y="5097"/>
                    <a:pt x="15848" y="5251"/>
                  </a:cubicBezTo>
                  <a:cubicBezTo>
                    <a:pt x="12693" y="5692"/>
                    <a:pt x="9788" y="7180"/>
                    <a:pt x="6966" y="8657"/>
                  </a:cubicBezTo>
                  <a:cubicBezTo>
                    <a:pt x="5382" y="9478"/>
                    <a:pt x="3775" y="10323"/>
                    <a:pt x="2454" y="11526"/>
                  </a:cubicBezTo>
                  <a:cubicBezTo>
                    <a:pt x="1144" y="12740"/>
                    <a:pt x="120" y="14383"/>
                    <a:pt x="48" y="16169"/>
                  </a:cubicBezTo>
                  <a:cubicBezTo>
                    <a:pt x="1" y="17217"/>
                    <a:pt x="287" y="18253"/>
                    <a:pt x="572" y="19277"/>
                  </a:cubicBezTo>
                  <a:cubicBezTo>
                    <a:pt x="1025" y="20932"/>
                    <a:pt x="1501" y="22623"/>
                    <a:pt x="2489" y="24027"/>
                  </a:cubicBezTo>
                  <a:cubicBezTo>
                    <a:pt x="3049" y="24837"/>
                    <a:pt x="3787" y="25540"/>
                    <a:pt x="4228" y="26421"/>
                  </a:cubicBezTo>
                  <a:cubicBezTo>
                    <a:pt x="5037" y="28076"/>
                    <a:pt x="4692" y="30028"/>
                    <a:pt x="4668" y="31874"/>
                  </a:cubicBezTo>
                  <a:cubicBezTo>
                    <a:pt x="4620" y="35827"/>
                    <a:pt x="7752" y="38196"/>
                    <a:pt x="11169" y="35446"/>
                  </a:cubicBezTo>
                  <a:cubicBezTo>
                    <a:pt x="12479" y="34398"/>
                    <a:pt x="13479" y="33314"/>
                    <a:pt x="15134" y="32767"/>
                  </a:cubicBezTo>
                  <a:cubicBezTo>
                    <a:pt x="17336" y="32040"/>
                    <a:pt x="19729" y="32290"/>
                    <a:pt x="22004" y="3256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92"/>
            <p:cNvSpPr/>
            <p:nvPr/>
          </p:nvSpPr>
          <p:spPr>
            <a:xfrm>
              <a:off x="4564550" y="1784575"/>
              <a:ext cx="781375" cy="776900"/>
            </a:xfrm>
            <a:custGeom>
              <a:rect b="b" l="l" r="r" t="t"/>
              <a:pathLst>
                <a:path extrusionOk="0" fill="none" h="31076" w="31255">
                  <a:moveTo>
                    <a:pt x="4287" y="26456"/>
                  </a:moveTo>
                  <a:cubicBezTo>
                    <a:pt x="4429" y="24206"/>
                    <a:pt x="3977" y="21920"/>
                    <a:pt x="2977" y="19896"/>
                  </a:cubicBezTo>
                  <a:cubicBezTo>
                    <a:pt x="2334" y="18598"/>
                    <a:pt x="1465" y="17407"/>
                    <a:pt x="881" y="16074"/>
                  </a:cubicBezTo>
                  <a:cubicBezTo>
                    <a:pt x="286" y="14740"/>
                    <a:pt x="0" y="13181"/>
                    <a:pt x="572" y="11835"/>
                  </a:cubicBezTo>
                  <a:cubicBezTo>
                    <a:pt x="870" y="11145"/>
                    <a:pt x="1370" y="10561"/>
                    <a:pt x="1893" y="10037"/>
                  </a:cubicBezTo>
                  <a:cubicBezTo>
                    <a:pt x="4251" y="7692"/>
                    <a:pt x="7406" y="6156"/>
                    <a:pt x="10704" y="5739"/>
                  </a:cubicBezTo>
                  <a:cubicBezTo>
                    <a:pt x="12276" y="5549"/>
                    <a:pt x="13907" y="5596"/>
                    <a:pt x="15419" y="5096"/>
                  </a:cubicBezTo>
                  <a:cubicBezTo>
                    <a:pt x="17360" y="4465"/>
                    <a:pt x="18896" y="3001"/>
                    <a:pt x="20598" y="1894"/>
                  </a:cubicBezTo>
                  <a:cubicBezTo>
                    <a:pt x="22313" y="786"/>
                    <a:pt x="24515" y="1"/>
                    <a:pt x="26361" y="870"/>
                  </a:cubicBezTo>
                  <a:cubicBezTo>
                    <a:pt x="28373" y="1822"/>
                    <a:pt x="29099" y="4322"/>
                    <a:pt x="29266" y="6549"/>
                  </a:cubicBezTo>
                  <a:cubicBezTo>
                    <a:pt x="29421" y="8525"/>
                    <a:pt x="29325" y="10526"/>
                    <a:pt x="29814" y="12443"/>
                  </a:cubicBezTo>
                  <a:cubicBezTo>
                    <a:pt x="30135" y="13728"/>
                    <a:pt x="30718" y="14943"/>
                    <a:pt x="30980" y="16253"/>
                  </a:cubicBezTo>
                  <a:cubicBezTo>
                    <a:pt x="31254" y="17550"/>
                    <a:pt x="31135" y="19039"/>
                    <a:pt x="30242" y="20015"/>
                  </a:cubicBezTo>
                  <a:cubicBezTo>
                    <a:pt x="28635" y="21753"/>
                    <a:pt x="25575" y="21027"/>
                    <a:pt x="23730" y="22503"/>
                  </a:cubicBezTo>
                  <a:cubicBezTo>
                    <a:pt x="22741" y="23301"/>
                    <a:pt x="22277" y="24623"/>
                    <a:pt x="21289" y="25408"/>
                  </a:cubicBezTo>
                  <a:cubicBezTo>
                    <a:pt x="20050" y="26385"/>
                    <a:pt x="18336" y="26337"/>
                    <a:pt x="16764" y="26289"/>
                  </a:cubicBezTo>
                  <a:cubicBezTo>
                    <a:pt x="13478" y="26182"/>
                    <a:pt x="10918" y="26706"/>
                    <a:pt x="8823" y="29349"/>
                  </a:cubicBezTo>
                  <a:cubicBezTo>
                    <a:pt x="8037" y="30349"/>
                    <a:pt x="7382" y="31076"/>
                    <a:pt x="6025" y="30671"/>
                  </a:cubicBezTo>
                  <a:cubicBezTo>
                    <a:pt x="4025" y="30064"/>
                    <a:pt x="4168" y="28171"/>
                    <a:pt x="4287" y="264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92"/>
            <p:cNvSpPr/>
            <p:nvPr/>
          </p:nvSpPr>
          <p:spPr>
            <a:xfrm>
              <a:off x="4657725" y="1892625"/>
              <a:ext cx="543225" cy="540275"/>
            </a:xfrm>
            <a:custGeom>
              <a:rect b="b" l="l" r="r" t="t"/>
              <a:pathLst>
                <a:path extrusionOk="0" fill="none" h="21611" w="21729">
                  <a:moveTo>
                    <a:pt x="2179" y="15026"/>
                  </a:moveTo>
                  <a:cubicBezTo>
                    <a:pt x="1738" y="13752"/>
                    <a:pt x="774" y="12681"/>
                    <a:pt x="441" y="11371"/>
                  </a:cubicBezTo>
                  <a:cubicBezTo>
                    <a:pt x="0" y="9597"/>
                    <a:pt x="869" y="7656"/>
                    <a:pt x="2286" y="6489"/>
                  </a:cubicBezTo>
                  <a:cubicBezTo>
                    <a:pt x="3715" y="5334"/>
                    <a:pt x="5596" y="4858"/>
                    <a:pt x="7430" y="4811"/>
                  </a:cubicBezTo>
                  <a:cubicBezTo>
                    <a:pt x="8668" y="4775"/>
                    <a:pt x="9918" y="4906"/>
                    <a:pt x="11109" y="4632"/>
                  </a:cubicBezTo>
                  <a:cubicBezTo>
                    <a:pt x="13561" y="4049"/>
                    <a:pt x="15264" y="1905"/>
                    <a:pt x="17407" y="584"/>
                  </a:cubicBezTo>
                  <a:cubicBezTo>
                    <a:pt x="17907" y="274"/>
                    <a:pt x="18490" y="0"/>
                    <a:pt x="19074" y="96"/>
                  </a:cubicBezTo>
                  <a:cubicBezTo>
                    <a:pt x="19800" y="215"/>
                    <a:pt x="20324" y="882"/>
                    <a:pt x="20622" y="1548"/>
                  </a:cubicBezTo>
                  <a:cubicBezTo>
                    <a:pt x="21098" y="2620"/>
                    <a:pt x="21205" y="3810"/>
                    <a:pt x="21312" y="4977"/>
                  </a:cubicBezTo>
                  <a:cubicBezTo>
                    <a:pt x="21407" y="6120"/>
                    <a:pt x="21503" y="7263"/>
                    <a:pt x="21610" y="8406"/>
                  </a:cubicBezTo>
                  <a:cubicBezTo>
                    <a:pt x="21669" y="9097"/>
                    <a:pt x="21729" y="9799"/>
                    <a:pt x="21586" y="10466"/>
                  </a:cubicBezTo>
                  <a:cubicBezTo>
                    <a:pt x="21324" y="11669"/>
                    <a:pt x="20443" y="12669"/>
                    <a:pt x="19383" y="13288"/>
                  </a:cubicBezTo>
                  <a:cubicBezTo>
                    <a:pt x="18776" y="13657"/>
                    <a:pt x="18109" y="13907"/>
                    <a:pt x="17502" y="14288"/>
                  </a:cubicBezTo>
                  <a:cubicBezTo>
                    <a:pt x="16335" y="15038"/>
                    <a:pt x="15514" y="16217"/>
                    <a:pt x="14347" y="16967"/>
                  </a:cubicBezTo>
                  <a:cubicBezTo>
                    <a:pt x="12894" y="17896"/>
                    <a:pt x="11109" y="18050"/>
                    <a:pt x="9382" y="18122"/>
                  </a:cubicBezTo>
                  <a:cubicBezTo>
                    <a:pt x="8334" y="18169"/>
                    <a:pt x="7227" y="18217"/>
                    <a:pt x="6370" y="18824"/>
                  </a:cubicBezTo>
                  <a:cubicBezTo>
                    <a:pt x="5477" y="19455"/>
                    <a:pt x="4239" y="21610"/>
                    <a:pt x="3119" y="20170"/>
                  </a:cubicBezTo>
                  <a:cubicBezTo>
                    <a:pt x="2131" y="18919"/>
                    <a:pt x="2703" y="16503"/>
                    <a:pt x="2179" y="15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92"/>
            <p:cNvSpPr/>
            <p:nvPr/>
          </p:nvSpPr>
          <p:spPr>
            <a:xfrm>
              <a:off x="4752675" y="2023900"/>
              <a:ext cx="341125" cy="274750"/>
            </a:xfrm>
            <a:custGeom>
              <a:rect b="b" l="l" r="r" t="t"/>
              <a:pathLst>
                <a:path extrusionOk="0" fill="none" h="10990" w="13645">
                  <a:moveTo>
                    <a:pt x="5953" y="2036"/>
                  </a:moveTo>
                  <a:cubicBezTo>
                    <a:pt x="6941" y="2036"/>
                    <a:pt x="7977" y="2096"/>
                    <a:pt x="8835" y="1643"/>
                  </a:cubicBezTo>
                  <a:cubicBezTo>
                    <a:pt x="9347" y="1381"/>
                    <a:pt x="9751" y="953"/>
                    <a:pt x="10228" y="643"/>
                  </a:cubicBezTo>
                  <a:cubicBezTo>
                    <a:pt x="10823" y="238"/>
                    <a:pt x="11537" y="24"/>
                    <a:pt x="12264" y="12"/>
                  </a:cubicBezTo>
                  <a:cubicBezTo>
                    <a:pt x="12537" y="0"/>
                    <a:pt x="12847" y="36"/>
                    <a:pt x="13061" y="226"/>
                  </a:cubicBezTo>
                  <a:cubicBezTo>
                    <a:pt x="13228" y="369"/>
                    <a:pt x="13311" y="584"/>
                    <a:pt x="13359" y="798"/>
                  </a:cubicBezTo>
                  <a:cubicBezTo>
                    <a:pt x="13645" y="1834"/>
                    <a:pt x="13418" y="2953"/>
                    <a:pt x="12930" y="3905"/>
                  </a:cubicBezTo>
                  <a:cubicBezTo>
                    <a:pt x="12430" y="4858"/>
                    <a:pt x="11680" y="5656"/>
                    <a:pt x="10882" y="6370"/>
                  </a:cubicBezTo>
                  <a:cubicBezTo>
                    <a:pt x="8585" y="8406"/>
                    <a:pt x="3691" y="10990"/>
                    <a:pt x="1012" y="8120"/>
                  </a:cubicBezTo>
                  <a:cubicBezTo>
                    <a:pt x="0" y="7037"/>
                    <a:pt x="0" y="5417"/>
                    <a:pt x="512" y="4108"/>
                  </a:cubicBezTo>
                  <a:cubicBezTo>
                    <a:pt x="1334" y="1988"/>
                    <a:pt x="3989" y="2036"/>
                    <a:pt x="5965" y="20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92"/>
            <p:cNvSpPr/>
            <p:nvPr/>
          </p:nvSpPr>
          <p:spPr>
            <a:xfrm>
              <a:off x="4805950" y="2091150"/>
              <a:ext cx="144375" cy="133100"/>
            </a:xfrm>
            <a:custGeom>
              <a:rect b="b" l="l" r="r" t="t"/>
              <a:pathLst>
                <a:path extrusionOk="0" fill="none" h="5324" w="5775">
                  <a:moveTo>
                    <a:pt x="2060" y="834"/>
                  </a:moveTo>
                  <a:cubicBezTo>
                    <a:pt x="1250" y="1037"/>
                    <a:pt x="548" y="1632"/>
                    <a:pt x="274" y="2418"/>
                  </a:cubicBezTo>
                  <a:cubicBezTo>
                    <a:pt x="0" y="3192"/>
                    <a:pt x="191" y="4132"/>
                    <a:pt x="810" y="4680"/>
                  </a:cubicBezTo>
                  <a:cubicBezTo>
                    <a:pt x="1405" y="5204"/>
                    <a:pt x="2286" y="5323"/>
                    <a:pt x="3025" y="5073"/>
                  </a:cubicBezTo>
                  <a:cubicBezTo>
                    <a:pt x="5775" y="4168"/>
                    <a:pt x="5346" y="1"/>
                    <a:pt x="2060" y="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92"/>
            <p:cNvSpPr/>
            <p:nvPr/>
          </p:nvSpPr>
          <p:spPr>
            <a:xfrm>
              <a:off x="4975300" y="2103375"/>
              <a:ext cx="33075" cy="32750"/>
            </a:xfrm>
            <a:custGeom>
              <a:rect b="b" l="l" r="r" t="t"/>
              <a:pathLst>
                <a:path extrusionOk="0" fill="none" h="1310" w="1323">
                  <a:moveTo>
                    <a:pt x="72" y="726"/>
                  </a:moveTo>
                  <a:cubicBezTo>
                    <a:pt x="1" y="964"/>
                    <a:pt x="239" y="1203"/>
                    <a:pt x="477" y="1238"/>
                  </a:cubicBezTo>
                  <a:cubicBezTo>
                    <a:pt x="799" y="1310"/>
                    <a:pt x="1156" y="1095"/>
                    <a:pt x="1275" y="786"/>
                  </a:cubicBezTo>
                  <a:cubicBezTo>
                    <a:pt x="1323" y="655"/>
                    <a:pt x="1323" y="500"/>
                    <a:pt x="1263" y="369"/>
                  </a:cubicBezTo>
                  <a:cubicBezTo>
                    <a:pt x="1144" y="95"/>
                    <a:pt x="763" y="0"/>
                    <a:pt x="501" y="143"/>
                  </a:cubicBezTo>
                  <a:cubicBezTo>
                    <a:pt x="227" y="274"/>
                    <a:pt x="84" y="595"/>
                    <a:pt x="84" y="89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92"/>
            <p:cNvSpPr/>
            <p:nvPr/>
          </p:nvSpPr>
          <p:spPr>
            <a:xfrm>
              <a:off x="3786175" y="846675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92"/>
            <p:cNvSpPr/>
            <p:nvPr/>
          </p:nvSpPr>
          <p:spPr>
            <a:xfrm>
              <a:off x="3739750" y="846675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92"/>
            <p:cNvSpPr/>
            <p:nvPr/>
          </p:nvSpPr>
          <p:spPr>
            <a:xfrm>
              <a:off x="3629900" y="8466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92"/>
            <p:cNvSpPr/>
            <p:nvPr/>
          </p:nvSpPr>
          <p:spPr>
            <a:xfrm>
              <a:off x="3558475" y="8466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92"/>
            <p:cNvSpPr/>
            <p:nvPr/>
          </p:nvSpPr>
          <p:spPr>
            <a:xfrm>
              <a:off x="3341475" y="846375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92"/>
            <p:cNvSpPr/>
            <p:nvPr/>
          </p:nvSpPr>
          <p:spPr>
            <a:xfrm>
              <a:off x="3393275" y="846675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92"/>
            <p:cNvSpPr/>
            <p:nvPr/>
          </p:nvSpPr>
          <p:spPr>
            <a:xfrm>
              <a:off x="3605800" y="1756600"/>
              <a:ext cx="860550" cy="566450"/>
            </a:xfrm>
            <a:custGeom>
              <a:rect b="b" l="l" r="r" t="t"/>
              <a:pathLst>
                <a:path extrusionOk="0" fill="none" h="22658" w="34422">
                  <a:moveTo>
                    <a:pt x="27837" y="3560"/>
                  </a:moveTo>
                  <a:cubicBezTo>
                    <a:pt x="23622" y="4227"/>
                    <a:pt x="19050" y="4132"/>
                    <a:pt x="15419" y="1882"/>
                  </a:cubicBezTo>
                  <a:cubicBezTo>
                    <a:pt x="14681" y="1417"/>
                    <a:pt x="13978" y="869"/>
                    <a:pt x="13181" y="512"/>
                  </a:cubicBezTo>
                  <a:cubicBezTo>
                    <a:pt x="12383" y="155"/>
                    <a:pt x="11442" y="0"/>
                    <a:pt x="10645" y="358"/>
                  </a:cubicBezTo>
                  <a:cubicBezTo>
                    <a:pt x="9847" y="703"/>
                    <a:pt x="9335" y="1489"/>
                    <a:pt x="9037" y="2298"/>
                  </a:cubicBezTo>
                  <a:cubicBezTo>
                    <a:pt x="8728" y="3108"/>
                    <a:pt x="8597" y="3977"/>
                    <a:pt x="8311" y="4799"/>
                  </a:cubicBezTo>
                  <a:cubicBezTo>
                    <a:pt x="7656" y="6656"/>
                    <a:pt x="6239" y="8180"/>
                    <a:pt x="4584" y="9251"/>
                  </a:cubicBezTo>
                  <a:cubicBezTo>
                    <a:pt x="3810" y="9752"/>
                    <a:pt x="2977" y="10168"/>
                    <a:pt x="2286" y="10775"/>
                  </a:cubicBezTo>
                  <a:cubicBezTo>
                    <a:pt x="536" y="12311"/>
                    <a:pt x="0" y="14847"/>
                    <a:pt x="227" y="17169"/>
                  </a:cubicBezTo>
                  <a:cubicBezTo>
                    <a:pt x="358" y="18348"/>
                    <a:pt x="667" y="19550"/>
                    <a:pt x="1405" y="20491"/>
                  </a:cubicBezTo>
                  <a:cubicBezTo>
                    <a:pt x="2894" y="22384"/>
                    <a:pt x="5787" y="22658"/>
                    <a:pt x="8013" y="21741"/>
                  </a:cubicBezTo>
                  <a:cubicBezTo>
                    <a:pt x="10240" y="20812"/>
                    <a:pt x="11930" y="18955"/>
                    <a:pt x="13454" y="17086"/>
                  </a:cubicBezTo>
                  <a:cubicBezTo>
                    <a:pt x="14966" y="15216"/>
                    <a:pt x="16443" y="13240"/>
                    <a:pt x="18443" y="11918"/>
                  </a:cubicBezTo>
                  <a:cubicBezTo>
                    <a:pt x="19515" y="11216"/>
                    <a:pt x="20705" y="10716"/>
                    <a:pt x="21896" y="10240"/>
                  </a:cubicBezTo>
                  <a:cubicBezTo>
                    <a:pt x="25908" y="8668"/>
                    <a:pt x="30183" y="7287"/>
                    <a:pt x="33243" y="4239"/>
                  </a:cubicBezTo>
                  <a:cubicBezTo>
                    <a:pt x="33671" y="3810"/>
                    <a:pt x="34088" y="3322"/>
                    <a:pt x="34255" y="2739"/>
                  </a:cubicBezTo>
                  <a:cubicBezTo>
                    <a:pt x="34421" y="2155"/>
                    <a:pt x="34290" y="1370"/>
                    <a:pt x="33719" y="1060"/>
                  </a:cubicBezTo>
                  <a:cubicBezTo>
                    <a:pt x="32945" y="643"/>
                    <a:pt x="32671" y="1167"/>
                    <a:pt x="32278" y="1643"/>
                  </a:cubicBezTo>
                  <a:cubicBezTo>
                    <a:pt x="31207" y="2941"/>
                    <a:pt x="29444" y="3310"/>
                    <a:pt x="27837" y="3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92"/>
            <p:cNvSpPr/>
            <p:nvPr/>
          </p:nvSpPr>
          <p:spPr>
            <a:xfrm>
              <a:off x="3690325" y="1812250"/>
              <a:ext cx="551875" cy="411400"/>
            </a:xfrm>
            <a:custGeom>
              <a:rect b="b" l="l" r="r" t="t"/>
              <a:pathLst>
                <a:path extrusionOk="0" fill="none" h="16456" w="22075">
                  <a:moveTo>
                    <a:pt x="14062" y="2061"/>
                  </a:moveTo>
                  <a:cubicBezTo>
                    <a:pt x="13371" y="1608"/>
                    <a:pt x="12740" y="1049"/>
                    <a:pt x="12014" y="644"/>
                  </a:cubicBezTo>
                  <a:cubicBezTo>
                    <a:pt x="11288" y="239"/>
                    <a:pt x="10419" y="1"/>
                    <a:pt x="9621" y="239"/>
                  </a:cubicBezTo>
                  <a:cubicBezTo>
                    <a:pt x="8835" y="477"/>
                    <a:pt x="8228" y="1156"/>
                    <a:pt x="7883" y="1918"/>
                  </a:cubicBezTo>
                  <a:cubicBezTo>
                    <a:pt x="7537" y="2668"/>
                    <a:pt x="7406" y="3501"/>
                    <a:pt x="7252" y="4311"/>
                  </a:cubicBezTo>
                  <a:cubicBezTo>
                    <a:pt x="6954" y="5835"/>
                    <a:pt x="6502" y="7442"/>
                    <a:pt x="5275" y="8383"/>
                  </a:cubicBezTo>
                  <a:cubicBezTo>
                    <a:pt x="4442" y="9014"/>
                    <a:pt x="3358" y="9240"/>
                    <a:pt x="2453" y="9764"/>
                  </a:cubicBezTo>
                  <a:cubicBezTo>
                    <a:pt x="1156" y="10514"/>
                    <a:pt x="251" y="11931"/>
                    <a:pt x="120" y="13443"/>
                  </a:cubicBezTo>
                  <a:cubicBezTo>
                    <a:pt x="1" y="14741"/>
                    <a:pt x="703" y="16289"/>
                    <a:pt x="2001" y="16419"/>
                  </a:cubicBezTo>
                  <a:cubicBezTo>
                    <a:pt x="2465" y="16455"/>
                    <a:pt x="2930" y="16312"/>
                    <a:pt x="3358" y="16122"/>
                  </a:cubicBezTo>
                  <a:cubicBezTo>
                    <a:pt x="6073" y="14895"/>
                    <a:pt x="7502" y="11943"/>
                    <a:pt x="9550" y="9776"/>
                  </a:cubicBezTo>
                  <a:cubicBezTo>
                    <a:pt x="10883" y="8359"/>
                    <a:pt x="12538" y="7252"/>
                    <a:pt x="14360" y="6537"/>
                  </a:cubicBezTo>
                  <a:cubicBezTo>
                    <a:pt x="15717" y="6013"/>
                    <a:pt x="17170" y="5704"/>
                    <a:pt x="18551" y="5216"/>
                  </a:cubicBezTo>
                  <a:cubicBezTo>
                    <a:pt x="19753" y="4787"/>
                    <a:pt x="21384" y="4108"/>
                    <a:pt x="22075" y="2977"/>
                  </a:cubicBezTo>
                  <a:cubicBezTo>
                    <a:pt x="19325" y="3739"/>
                    <a:pt x="16527" y="3692"/>
                    <a:pt x="14062" y="2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92"/>
            <p:cNvSpPr/>
            <p:nvPr/>
          </p:nvSpPr>
          <p:spPr>
            <a:xfrm>
              <a:off x="3902550" y="1833400"/>
              <a:ext cx="150050" cy="154800"/>
            </a:xfrm>
            <a:custGeom>
              <a:rect b="b" l="l" r="r" t="t"/>
              <a:pathLst>
                <a:path extrusionOk="0" fill="none" h="6192" w="6002">
                  <a:moveTo>
                    <a:pt x="691" y="2453"/>
                  </a:moveTo>
                  <a:cubicBezTo>
                    <a:pt x="334" y="2953"/>
                    <a:pt x="156" y="3572"/>
                    <a:pt x="72" y="4191"/>
                  </a:cubicBezTo>
                  <a:cubicBezTo>
                    <a:pt x="25" y="4572"/>
                    <a:pt x="1" y="4965"/>
                    <a:pt x="120" y="5322"/>
                  </a:cubicBezTo>
                  <a:cubicBezTo>
                    <a:pt x="227" y="5679"/>
                    <a:pt x="501" y="6013"/>
                    <a:pt x="870" y="6096"/>
                  </a:cubicBezTo>
                  <a:cubicBezTo>
                    <a:pt x="1227" y="6191"/>
                    <a:pt x="1596" y="6049"/>
                    <a:pt x="1930" y="5894"/>
                  </a:cubicBezTo>
                  <a:cubicBezTo>
                    <a:pt x="2454" y="5644"/>
                    <a:pt x="2954" y="5346"/>
                    <a:pt x="3430" y="5001"/>
                  </a:cubicBezTo>
                  <a:cubicBezTo>
                    <a:pt x="6002" y="3072"/>
                    <a:pt x="2477" y="0"/>
                    <a:pt x="691" y="245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92"/>
            <p:cNvSpPr/>
            <p:nvPr/>
          </p:nvSpPr>
          <p:spPr>
            <a:xfrm>
              <a:off x="3716825" y="2048300"/>
              <a:ext cx="116400" cy="128325"/>
            </a:xfrm>
            <a:custGeom>
              <a:rect b="b" l="l" r="r" t="t"/>
              <a:pathLst>
                <a:path extrusionOk="0" fill="none" h="5133" w="4656">
                  <a:moveTo>
                    <a:pt x="1191" y="1739"/>
                  </a:moveTo>
                  <a:cubicBezTo>
                    <a:pt x="524" y="2263"/>
                    <a:pt x="36" y="3060"/>
                    <a:pt x="12" y="3906"/>
                  </a:cubicBezTo>
                  <a:cubicBezTo>
                    <a:pt x="0" y="4370"/>
                    <a:pt x="167" y="4882"/>
                    <a:pt x="596" y="5061"/>
                  </a:cubicBezTo>
                  <a:cubicBezTo>
                    <a:pt x="774" y="5132"/>
                    <a:pt x="977" y="5132"/>
                    <a:pt x="1167" y="5120"/>
                  </a:cubicBezTo>
                  <a:cubicBezTo>
                    <a:pt x="1917" y="5037"/>
                    <a:pt x="2596" y="4620"/>
                    <a:pt x="3096" y="4049"/>
                  </a:cubicBezTo>
                  <a:cubicBezTo>
                    <a:pt x="3584" y="3489"/>
                    <a:pt x="3906" y="2786"/>
                    <a:pt x="4096" y="2072"/>
                  </a:cubicBezTo>
                  <a:cubicBezTo>
                    <a:pt x="4656" y="0"/>
                    <a:pt x="1941" y="1132"/>
                    <a:pt x="1191" y="173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92"/>
            <p:cNvSpPr/>
            <p:nvPr/>
          </p:nvSpPr>
          <p:spPr>
            <a:xfrm>
              <a:off x="4687775" y="846675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92"/>
            <p:cNvSpPr/>
            <p:nvPr/>
          </p:nvSpPr>
          <p:spPr>
            <a:xfrm>
              <a:off x="4785100" y="846675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92"/>
            <p:cNvSpPr/>
            <p:nvPr/>
          </p:nvSpPr>
          <p:spPr>
            <a:xfrm>
              <a:off x="4861300" y="8466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92"/>
            <p:cNvSpPr/>
            <p:nvPr/>
          </p:nvSpPr>
          <p:spPr>
            <a:xfrm>
              <a:off x="4926200" y="89995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92"/>
            <p:cNvSpPr/>
            <p:nvPr/>
          </p:nvSpPr>
          <p:spPr>
            <a:xfrm>
              <a:off x="5996575" y="1357450"/>
              <a:ext cx="1068300" cy="579550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92"/>
            <p:cNvSpPr/>
            <p:nvPr/>
          </p:nvSpPr>
          <p:spPr>
            <a:xfrm>
              <a:off x="6093900" y="1552400"/>
              <a:ext cx="349775" cy="314050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92"/>
            <p:cNvSpPr/>
            <p:nvPr/>
          </p:nvSpPr>
          <p:spPr>
            <a:xfrm>
              <a:off x="6347500" y="1693800"/>
              <a:ext cx="51225" cy="98550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92"/>
            <p:cNvSpPr/>
            <p:nvPr/>
          </p:nvSpPr>
          <p:spPr>
            <a:xfrm>
              <a:off x="6474900" y="1466975"/>
              <a:ext cx="467650" cy="262550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 1">
  <p:cSld name="MAIN_POINT_3">
    <p:bg>
      <p:bgPr>
        <a:solidFill>
          <a:schemeClr val="dk1"/>
        </a:solidFill>
      </p:bgPr>
    </p:bg>
    <p:spTree>
      <p:nvGrpSpPr>
        <p:cNvPr id="1375" name="Shape 1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" name="Google Shape;1376;p93"/>
          <p:cNvSpPr/>
          <p:nvPr/>
        </p:nvSpPr>
        <p:spPr>
          <a:xfrm rot="852581">
            <a:off x="-1069802" y="-2943419"/>
            <a:ext cx="10674246" cy="4495425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93"/>
          <p:cNvSpPr txBox="1"/>
          <p:nvPr>
            <p:ph type="title"/>
          </p:nvPr>
        </p:nvSpPr>
        <p:spPr>
          <a:xfrm>
            <a:off x="1997700" y="1307100"/>
            <a:ext cx="5148600" cy="25293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10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irtual BG">
  <p:cSld name="MAIN_POINT_2">
    <p:bg>
      <p:bgPr>
        <a:solidFill>
          <a:schemeClr val="dk1"/>
        </a:solidFill>
      </p:bgPr>
    </p:bg>
    <p:spTree>
      <p:nvGrpSpPr>
        <p:cNvPr id="1378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p94"/>
          <p:cNvSpPr/>
          <p:nvPr/>
        </p:nvSpPr>
        <p:spPr>
          <a:xfrm rot="852581">
            <a:off x="-1069802" y="-2943419"/>
            <a:ext cx="10674246" cy="4495425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1380" name="Shape 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Google Shape;1381;p95"/>
          <p:cNvSpPr/>
          <p:nvPr/>
        </p:nvSpPr>
        <p:spPr>
          <a:xfrm rot="5725116">
            <a:off x="-4776297" y="1210452"/>
            <a:ext cx="7927813" cy="333698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2" name="Google Shape;1382;p95"/>
          <p:cNvGrpSpPr/>
          <p:nvPr/>
        </p:nvGrpSpPr>
        <p:grpSpPr>
          <a:xfrm flipH="1">
            <a:off x="6339918" y="-10"/>
            <a:ext cx="2804079" cy="5143452"/>
            <a:chOff x="237525" y="846675"/>
            <a:chExt cx="2229175" cy="4018950"/>
          </a:xfrm>
        </p:grpSpPr>
        <p:sp>
          <p:nvSpPr>
            <p:cNvPr id="1383" name="Google Shape;1383;p95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95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95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95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95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95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95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95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95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95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95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95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95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95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95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95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95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95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95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95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95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95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95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95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95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95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95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95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95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95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95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95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95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95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95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95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95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95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95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95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95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95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95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95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95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95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95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95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95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95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95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95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95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95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95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95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95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95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95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95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95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95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95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95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95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95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49" name="Google Shape;1449;p95"/>
          <p:cNvSpPr/>
          <p:nvPr>
            <p:ph idx="2" type="pic"/>
          </p:nvPr>
        </p:nvSpPr>
        <p:spPr>
          <a:xfrm>
            <a:off x="5104300" y="820950"/>
            <a:ext cx="3310200" cy="3501600"/>
          </a:xfrm>
          <a:prstGeom prst="rect">
            <a:avLst/>
          </a:prstGeom>
          <a:noFill/>
          <a:ln>
            <a:noFill/>
          </a:ln>
        </p:spPr>
      </p:sp>
      <p:sp>
        <p:nvSpPr>
          <p:cNvPr id="1450" name="Google Shape;1450;p95"/>
          <p:cNvSpPr txBox="1"/>
          <p:nvPr>
            <p:ph type="title"/>
          </p:nvPr>
        </p:nvSpPr>
        <p:spPr>
          <a:xfrm>
            <a:off x="1064275" y="1493260"/>
            <a:ext cx="4040100" cy="1024800"/>
          </a:xfrm>
          <a:prstGeom prst="rect">
            <a:avLst/>
          </a:prstGeom>
          <a:solidFill>
            <a:schemeClr val="dk2"/>
          </a:solidFill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200"/>
              <a:buNone/>
              <a:defRPr sz="42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1451" name="Google Shape;1451;p95"/>
          <p:cNvSpPr txBox="1"/>
          <p:nvPr>
            <p:ph idx="1" type="subTitle"/>
          </p:nvPr>
        </p:nvSpPr>
        <p:spPr>
          <a:xfrm>
            <a:off x="1064275" y="2596085"/>
            <a:ext cx="4040100" cy="105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1452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" name="Google Shape;1453;p96"/>
          <p:cNvSpPr txBox="1"/>
          <p:nvPr>
            <p:ph type="title"/>
          </p:nvPr>
        </p:nvSpPr>
        <p:spPr>
          <a:xfrm>
            <a:off x="761700" y="539600"/>
            <a:ext cx="2622900" cy="960600"/>
          </a:xfrm>
          <a:prstGeom prst="rect">
            <a:avLst/>
          </a:prstGeom>
          <a:solidFill>
            <a:schemeClr val="dk2"/>
          </a:solidFill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24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grpSp>
        <p:nvGrpSpPr>
          <p:cNvPr id="1454" name="Google Shape;1454;p96"/>
          <p:cNvGrpSpPr/>
          <p:nvPr/>
        </p:nvGrpSpPr>
        <p:grpSpPr>
          <a:xfrm>
            <a:off x="-10295" y="3098832"/>
            <a:ext cx="9144000" cy="2044649"/>
            <a:chOff x="-10295" y="3098832"/>
            <a:chExt cx="9144000" cy="2044649"/>
          </a:xfrm>
        </p:grpSpPr>
        <p:sp>
          <p:nvSpPr>
            <p:cNvPr id="1455" name="Google Shape;1455;p96"/>
            <p:cNvSpPr/>
            <p:nvPr/>
          </p:nvSpPr>
          <p:spPr>
            <a:xfrm rot="10800000">
              <a:off x="8131657" y="4364989"/>
              <a:ext cx="1002048" cy="778130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96"/>
            <p:cNvSpPr/>
            <p:nvPr/>
          </p:nvSpPr>
          <p:spPr>
            <a:xfrm rot="10800000">
              <a:off x="7635209" y="3996541"/>
              <a:ext cx="1498496" cy="722642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96"/>
            <p:cNvSpPr/>
            <p:nvPr/>
          </p:nvSpPr>
          <p:spPr>
            <a:xfrm rot="10800000">
              <a:off x="7748361" y="4068871"/>
              <a:ext cx="1385344" cy="584057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96"/>
            <p:cNvSpPr/>
            <p:nvPr/>
          </p:nvSpPr>
          <p:spPr>
            <a:xfrm rot="10800000">
              <a:off x="7796393" y="4140840"/>
              <a:ext cx="389024" cy="42721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96"/>
            <p:cNvSpPr/>
            <p:nvPr/>
          </p:nvSpPr>
          <p:spPr>
            <a:xfrm rot="10800000">
              <a:off x="8044777" y="4191336"/>
              <a:ext cx="84256" cy="107458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96"/>
            <p:cNvSpPr/>
            <p:nvPr/>
          </p:nvSpPr>
          <p:spPr>
            <a:xfrm rot="10800000">
              <a:off x="6793193" y="4404749"/>
              <a:ext cx="1286688" cy="738371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96"/>
            <p:cNvSpPr/>
            <p:nvPr/>
          </p:nvSpPr>
          <p:spPr>
            <a:xfrm rot="10800000">
              <a:off x="7063337" y="4524357"/>
              <a:ext cx="903008" cy="618763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96"/>
            <p:cNvSpPr/>
            <p:nvPr/>
          </p:nvSpPr>
          <p:spPr>
            <a:xfrm rot="10800000">
              <a:off x="7397097" y="4867753"/>
              <a:ext cx="446560" cy="275367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96"/>
            <p:cNvSpPr/>
            <p:nvPr/>
          </p:nvSpPr>
          <p:spPr>
            <a:xfrm rot="10800000">
              <a:off x="7240873" y="4631424"/>
              <a:ext cx="147488" cy="161142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96"/>
            <p:cNvSpPr/>
            <p:nvPr/>
          </p:nvSpPr>
          <p:spPr>
            <a:xfrm rot="10800000">
              <a:off x="7492713" y="4955482"/>
              <a:ext cx="288064" cy="187638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96"/>
            <p:cNvSpPr/>
            <p:nvPr/>
          </p:nvSpPr>
          <p:spPr>
            <a:xfrm rot="10800000">
              <a:off x="7618825" y="5075421"/>
              <a:ext cx="78912" cy="67699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96"/>
            <p:cNvSpPr/>
            <p:nvPr/>
          </p:nvSpPr>
          <p:spPr>
            <a:xfrm rot="10800000">
              <a:off x="6424777" y="3354860"/>
              <a:ext cx="1064160" cy="1045978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96"/>
            <p:cNvSpPr/>
            <p:nvPr/>
          </p:nvSpPr>
          <p:spPr>
            <a:xfrm rot="10800000">
              <a:off x="6533737" y="3423612"/>
              <a:ext cx="853472" cy="888415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96"/>
            <p:cNvSpPr/>
            <p:nvPr/>
          </p:nvSpPr>
          <p:spPr>
            <a:xfrm rot="10800000">
              <a:off x="6604617" y="3884451"/>
              <a:ext cx="394752" cy="355968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96"/>
            <p:cNvSpPr/>
            <p:nvPr/>
          </p:nvSpPr>
          <p:spPr>
            <a:xfrm rot="10800000">
              <a:off x="6715849" y="4060630"/>
              <a:ext cx="108640" cy="107097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96"/>
            <p:cNvSpPr/>
            <p:nvPr/>
          </p:nvSpPr>
          <p:spPr>
            <a:xfrm rot="10800000">
              <a:off x="6902185" y="3487702"/>
              <a:ext cx="423296" cy="381020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96"/>
            <p:cNvSpPr/>
            <p:nvPr/>
          </p:nvSpPr>
          <p:spPr>
            <a:xfrm rot="10800000">
              <a:off x="7013033" y="3520634"/>
              <a:ext cx="235872" cy="129653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96"/>
            <p:cNvSpPr/>
            <p:nvPr/>
          </p:nvSpPr>
          <p:spPr>
            <a:xfrm rot="10800000">
              <a:off x="7280137" y="3098832"/>
              <a:ext cx="544096" cy="1091813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96"/>
            <p:cNvSpPr/>
            <p:nvPr/>
          </p:nvSpPr>
          <p:spPr>
            <a:xfrm rot="10800000">
              <a:off x="7385289" y="3153268"/>
              <a:ext cx="406560" cy="956084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96"/>
            <p:cNvSpPr/>
            <p:nvPr/>
          </p:nvSpPr>
          <p:spPr>
            <a:xfrm rot="10800000">
              <a:off x="7442057" y="3888391"/>
              <a:ext cx="156608" cy="1665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96"/>
            <p:cNvSpPr/>
            <p:nvPr/>
          </p:nvSpPr>
          <p:spPr>
            <a:xfrm rot="10800000">
              <a:off x="7517481" y="3221297"/>
              <a:ext cx="198912" cy="185142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96"/>
            <p:cNvSpPr/>
            <p:nvPr/>
          </p:nvSpPr>
          <p:spPr>
            <a:xfrm rot="10800000">
              <a:off x="8239497" y="4501079"/>
              <a:ext cx="894208" cy="642041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96"/>
            <p:cNvSpPr/>
            <p:nvPr/>
          </p:nvSpPr>
          <p:spPr>
            <a:xfrm rot="10800000">
              <a:off x="8385033" y="4619243"/>
              <a:ext cx="748672" cy="523876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96"/>
            <p:cNvSpPr/>
            <p:nvPr/>
          </p:nvSpPr>
          <p:spPr>
            <a:xfrm rot="10800000">
              <a:off x="8482569" y="4706250"/>
              <a:ext cx="651136" cy="436869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96"/>
            <p:cNvSpPr/>
            <p:nvPr/>
          </p:nvSpPr>
          <p:spPr>
            <a:xfrm rot="10800000">
              <a:off x="8556105" y="4799693"/>
              <a:ext cx="577600" cy="343426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96"/>
            <p:cNvSpPr/>
            <p:nvPr/>
          </p:nvSpPr>
          <p:spPr>
            <a:xfrm rot="10800000">
              <a:off x="8637993" y="4870971"/>
              <a:ext cx="468672" cy="272149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96"/>
            <p:cNvSpPr/>
            <p:nvPr/>
          </p:nvSpPr>
          <p:spPr>
            <a:xfrm rot="10800000">
              <a:off x="5474569" y="3742287"/>
              <a:ext cx="1359808" cy="1400833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96"/>
            <p:cNvSpPr/>
            <p:nvPr/>
          </p:nvSpPr>
          <p:spPr>
            <a:xfrm rot="10800000">
              <a:off x="5675721" y="3929564"/>
              <a:ext cx="993312" cy="1213556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96"/>
            <p:cNvSpPr/>
            <p:nvPr/>
          </p:nvSpPr>
          <p:spPr>
            <a:xfrm rot="10800000">
              <a:off x="6165321" y="4588808"/>
              <a:ext cx="461792" cy="54751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96"/>
            <p:cNvSpPr/>
            <p:nvPr/>
          </p:nvSpPr>
          <p:spPr>
            <a:xfrm rot="10800000">
              <a:off x="5804137" y="4050255"/>
              <a:ext cx="321216" cy="460508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96"/>
            <p:cNvSpPr/>
            <p:nvPr/>
          </p:nvSpPr>
          <p:spPr>
            <a:xfrm rot="10800000">
              <a:off x="6251817" y="4718792"/>
              <a:ext cx="260992" cy="386374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96"/>
            <p:cNvSpPr/>
            <p:nvPr/>
          </p:nvSpPr>
          <p:spPr>
            <a:xfrm rot="10800000">
              <a:off x="5881865" y="4133683"/>
              <a:ext cx="96800" cy="190164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96"/>
            <p:cNvSpPr/>
            <p:nvPr/>
          </p:nvSpPr>
          <p:spPr>
            <a:xfrm rot="10800000">
              <a:off x="3774153" y="4436959"/>
              <a:ext cx="806624" cy="706522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96"/>
            <p:cNvSpPr/>
            <p:nvPr/>
          </p:nvSpPr>
          <p:spPr>
            <a:xfrm rot="10800000">
              <a:off x="4072489" y="4662912"/>
              <a:ext cx="360064" cy="408599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96"/>
            <p:cNvSpPr/>
            <p:nvPr/>
          </p:nvSpPr>
          <p:spPr>
            <a:xfrm rot="10800000">
              <a:off x="4639785" y="3768091"/>
              <a:ext cx="1213920" cy="1375029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96"/>
            <p:cNvSpPr/>
            <p:nvPr/>
          </p:nvSpPr>
          <p:spPr>
            <a:xfrm rot="10800000">
              <a:off x="4778857" y="3843278"/>
              <a:ext cx="988352" cy="1299842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96"/>
            <p:cNvSpPr/>
            <p:nvPr/>
          </p:nvSpPr>
          <p:spPr>
            <a:xfrm rot="10800000">
              <a:off x="4826089" y="3922767"/>
              <a:ext cx="881312" cy="1220714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96"/>
            <p:cNvSpPr/>
            <p:nvPr/>
          </p:nvSpPr>
          <p:spPr>
            <a:xfrm rot="10800000">
              <a:off x="5437993" y="4912144"/>
              <a:ext cx="178720" cy="231337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96"/>
            <p:cNvSpPr/>
            <p:nvPr/>
          </p:nvSpPr>
          <p:spPr>
            <a:xfrm rot="10800000">
              <a:off x="33513" y="4257231"/>
              <a:ext cx="2720736" cy="885889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96"/>
            <p:cNvSpPr/>
            <p:nvPr/>
          </p:nvSpPr>
          <p:spPr>
            <a:xfrm rot="10800000">
              <a:off x="216393" y="4397952"/>
              <a:ext cx="2295936" cy="745168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96"/>
            <p:cNvSpPr/>
            <p:nvPr/>
          </p:nvSpPr>
          <p:spPr>
            <a:xfrm rot="10800000">
              <a:off x="409161" y="4489981"/>
              <a:ext cx="1950368" cy="653139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96"/>
            <p:cNvSpPr/>
            <p:nvPr/>
          </p:nvSpPr>
          <p:spPr>
            <a:xfrm rot="10800000">
              <a:off x="542889" y="4563725"/>
              <a:ext cx="1651296" cy="57939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96"/>
            <p:cNvSpPr/>
            <p:nvPr/>
          </p:nvSpPr>
          <p:spPr>
            <a:xfrm rot="10800000">
              <a:off x="699881" y="4680837"/>
              <a:ext cx="1349536" cy="462283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96"/>
            <p:cNvSpPr/>
            <p:nvPr/>
          </p:nvSpPr>
          <p:spPr>
            <a:xfrm rot="10800000">
              <a:off x="842761" y="4755664"/>
              <a:ext cx="1056544" cy="387456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96"/>
            <p:cNvSpPr/>
            <p:nvPr/>
          </p:nvSpPr>
          <p:spPr>
            <a:xfrm rot="10800000">
              <a:off x="1074793" y="4888144"/>
              <a:ext cx="622944" cy="254976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96"/>
            <p:cNvSpPr/>
            <p:nvPr/>
          </p:nvSpPr>
          <p:spPr>
            <a:xfrm rot="10800000">
              <a:off x="1208905" y="5007031"/>
              <a:ext cx="220992" cy="136089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96"/>
            <p:cNvSpPr/>
            <p:nvPr/>
          </p:nvSpPr>
          <p:spPr>
            <a:xfrm rot="10800000">
              <a:off x="4875241" y="4007277"/>
              <a:ext cx="110528" cy="175849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96"/>
            <p:cNvSpPr/>
            <p:nvPr/>
          </p:nvSpPr>
          <p:spPr>
            <a:xfrm rot="10800000">
              <a:off x="-10295" y="3363101"/>
              <a:ext cx="1197504" cy="1348533"/>
            </a:xfrm>
            <a:custGeom>
              <a:rect b="b" l="l" r="r" t="t"/>
              <a:pathLst>
                <a:path extrusionOk="0" fill="none" h="44839" w="37422">
                  <a:moveTo>
                    <a:pt x="37422" y="0"/>
                  </a:moveTo>
                  <a:cubicBezTo>
                    <a:pt x="32743" y="1381"/>
                    <a:pt x="28373" y="4012"/>
                    <a:pt x="26468" y="8953"/>
                  </a:cubicBezTo>
                  <a:cubicBezTo>
                    <a:pt x="24730" y="13454"/>
                    <a:pt x="23658" y="18276"/>
                    <a:pt x="20658" y="21717"/>
                  </a:cubicBezTo>
                  <a:cubicBezTo>
                    <a:pt x="17646" y="25158"/>
                    <a:pt x="13645" y="27622"/>
                    <a:pt x="9168" y="27515"/>
                  </a:cubicBezTo>
                  <a:cubicBezTo>
                    <a:pt x="6644" y="27456"/>
                    <a:pt x="3799" y="26694"/>
                    <a:pt x="1882" y="28432"/>
                  </a:cubicBezTo>
                  <a:cubicBezTo>
                    <a:pt x="167" y="29992"/>
                    <a:pt x="1" y="32992"/>
                    <a:pt x="584" y="35540"/>
                  </a:cubicBezTo>
                  <a:cubicBezTo>
                    <a:pt x="1548" y="39803"/>
                    <a:pt x="4632" y="43827"/>
                    <a:pt x="8430" y="44363"/>
                  </a:cubicBezTo>
                  <a:cubicBezTo>
                    <a:pt x="11883" y="44839"/>
                    <a:pt x="14931" y="42470"/>
                    <a:pt x="18193" y="41398"/>
                  </a:cubicBezTo>
                  <a:cubicBezTo>
                    <a:pt x="20587" y="40612"/>
                    <a:pt x="23289" y="40445"/>
                    <a:pt x="25111" y="38588"/>
                  </a:cubicBezTo>
                  <a:cubicBezTo>
                    <a:pt x="27302" y="36338"/>
                    <a:pt x="27445" y="32444"/>
                    <a:pt x="28790" y="29432"/>
                  </a:cubicBezTo>
                  <a:cubicBezTo>
                    <a:pt x="29742" y="27313"/>
                    <a:pt x="31302" y="25646"/>
                    <a:pt x="32957" y="24205"/>
                  </a:cubicBezTo>
                  <a:cubicBezTo>
                    <a:pt x="34338" y="22991"/>
                    <a:pt x="35838" y="21919"/>
                    <a:pt x="37422" y="2101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96"/>
            <p:cNvSpPr/>
            <p:nvPr/>
          </p:nvSpPr>
          <p:spPr>
            <a:xfrm rot="10800000">
              <a:off x="-10295" y="3481266"/>
              <a:ext cx="1098048" cy="1144083"/>
            </a:xfrm>
            <a:custGeom>
              <a:rect b="b" l="l" r="r" t="t"/>
              <a:pathLst>
                <a:path extrusionOk="0" fill="none" h="38041" w="34314">
                  <a:moveTo>
                    <a:pt x="34314" y="0"/>
                  </a:moveTo>
                  <a:cubicBezTo>
                    <a:pt x="32219" y="608"/>
                    <a:pt x="30290" y="1572"/>
                    <a:pt x="28766" y="3310"/>
                  </a:cubicBezTo>
                  <a:cubicBezTo>
                    <a:pt x="26861" y="5489"/>
                    <a:pt x="25932" y="8537"/>
                    <a:pt x="24825" y="11383"/>
                  </a:cubicBezTo>
                  <a:cubicBezTo>
                    <a:pt x="23301" y="15312"/>
                    <a:pt x="21312" y="19038"/>
                    <a:pt x="18586" y="21944"/>
                  </a:cubicBezTo>
                  <a:cubicBezTo>
                    <a:pt x="15859" y="24849"/>
                    <a:pt x="12335" y="26897"/>
                    <a:pt x="8513" y="27170"/>
                  </a:cubicBezTo>
                  <a:cubicBezTo>
                    <a:pt x="6096" y="27349"/>
                    <a:pt x="3334" y="26944"/>
                    <a:pt x="1596" y="28754"/>
                  </a:cubicBezTo>
                  <a:cubicBezTo>
                    <a:pt x="286" y="30123"/>
                    <a:pt x="0" y="32576"/>
                    <a:pt x="822" y="34517"/>
                  </a:cubicBezTo>
                  <a:cubicBezTo>
                    <a:pt x="1643" y="36457"/>
                    <a:pt x="3477" y="37791"/>
                    <a:pt x="5322" y="37934"/>
                  </a:cubicBezTo>
                  <a:cubicBezTo>
                    <a:pt x="6513" y="38041"/>
                    <a:pt x="7680" y="37684"/>
                    <a:pt x="8811" y="37326"/>
                  </a:cubicBezTo>
                  <a:cubicBezTo>
                    <a:pt x="10787" y="36707"/>
                    <a:pt x="12764" y="36088"/>
                    <a:pt x="14740" y="35481"/>
                  </a:cubicBezTo>
                  <a:cubicBezTo>
                    <a:pt x="16621" y="34886"/>
                    <a:pt x="18586" y="34255"/>
                    <a:pt x="19991" y="32731"/>
                  </a:cubicBezTo>
                  <a:cubicBezTo>
                    <a:pt x="21860" y="30683"/>
                    <a:pt x="22348" y="27456"/>
                    <a:pt x="23729" y="24932"/>
                  </a:cubicBezTo>
                  <a:cubicBezTo>
                    <a:pt x="24646" y="23265"/>
                    <a:pt x="25944" y="21932"/>
                    <a:pt x="27266" y="20670"/>
                  </a:cubicBezTo>
                  <a:cubicBezTo>
                    <a:pt x="29444" y="18598"/>
                    <a:pt x="31814" y="16645"/>
                    <a:pt x="34314" y="1501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96"/>
            <p:cNvSpPr/>
            <p:nvPr/>
          </p:nvSpPr>
          <p:spPr>
            <a:xfrm rot="10800000">
              <a:off x="-10295" y="3545355"/>
              <a:ext cx="1006240" cy="1014821"/>
            </a:xfrm>
            <a:custGeom>
              <a:rect b="b" l="l" r="r" t="t"/>
              <a:pathLst>
                <a:path extrusionOk="0" fill="none" h="33743" w="31445">
                  <a:moveTo>
                    <a:pt x="31445" y="0"/>
                  </a:moveTo>
                  <a:cubicBezTo>
                    <a:pt x="30659" y="417"/>
                    <a:pt x="29921" y="953"/>
                    <a:pt x="29254" y="1631"/>
                  </a:cubicBezTo>
                  <a:cubicBezTo>
                    <a:pt x="27635" y="3275"/>
                    <a:pt x="26647" y="5561"/>
                    <a:pt x="25611" y="7751"/>
                  </a:cubicBezTo>
                  <a:cubicBezTo>
                    <a:pt x="23349" y="12490"/>
                    <a:pt x="20646" y="17002"/>
                    <a:pt x="17169" y="20622"/>
                  </a:cubicBezTo>
                  <a:cubicBezTo>
                    <a:pt x="13681" y="24230"/>
                    <a:pt x="9359" y="26920"/>
                    <a:pt x="4596" y="27658"/>
                  </a:cubicBezTo>
                  <a:cubicBezTo>
                    <a:pt x="3453" y="27837"/>
                    <a:pt x="2239" y="27932"/>
                    <a:pt x="1334" y="28682"/>
                  </a:cubicBezTo>
                  <a:cubicBezTo>
                    <a:pt x="417" y="29421"/>
                    <a:pt x="1" y="31111"/>
                    <a:pt x="834" y="32100"/>
                  </a:cubicBezTo>
                  <a:cubicBezTo>
                    <a:pt x="1239" y="32564"/>
                    <a:pt x="1810" y="32754"/>
                    <a:pt x="2346" y="32873"/>
                  </a:cubicBezTo>
                  <a:cubicBezTo>
                    <a:pt x="6287" y="33743"/>
                    <a:pt x="10169" y="31754"/>
                    <a:pt x="13109" y="28932"/>
                  </a:cubicBezTo>
                  <a:cubicBezTo>
                    <a:pt x="16050" y="26111"/>
                    <a:pt x="18289" y="22479"/>
                    <a:pt x="20920" y="19288"/>
                  </a:cubicBezTo>
                  <a:cubicBezTo>
                    <a:pt x="23956" y="15597"/>
                    <a:pt x="27516" y="12514"/>
                    <a:pt x="31445" y="101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96"/>
            <p:cNvSpPr/>
            <p:nvPr/>
          </p:nvSpPr>
          <p:spPr>
            <a:xfrm rot="10800000">
              <a:off x="-10295" y="4305922"/>
              <a:ext cx="99072" cy="134646"/>
            </a:xfrm>
            <a:custGeom>
              <a:rect b="b" l="l" r="r" t="t"/>
              <a:pathLst>
                <a:path extrusionOk="0" fill="none" h="4477" w="3096">
                  <a:moveTo>
                    <a:pt x="3096" y="0"/>
                  </a:moveTo>
                  <a:cubicBezTo>
                    <a:pt x="2072" y="953"/>
                    <a:pt x="1191" y="1976"/>
                    <a:pt x="703" y="2667"/>
                  </a:cubicBezTo>
                  <a:cubicBezTo>
                    <a:pt x="346" y="3167"/>
                    <a:pt x="0" y="3822"/>
                    <a:pt x="227" y="4453"/>
                  </a:cubicBezTo>
                  <a:cubicBezTo>
                    <a:pt x="1262" y="4477"/>
                    <a:pt x="2203" y="4084"/>
                    <a:pt x="3096" y="35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96"/>
            <p:cNvSpPr/>
            <p:nvPr/>
          </p:nvSpPr>
          <p:spPr>
            <a:xfrm rot="10800000">
              <a:off x="708649" y="3611942"/>
              <a:ext cx="197376" cy="98526"/>
            </a:xfrm>
            <a:custGeom>
              <a:rect b="b" l="l" r="r" t="t"/>
              <a:pathLst>
                <a:path extrusionOk="0" fill="none" h="3276" w="6168">
                  <a:moveTo>
                    <a:pt x="358" y="1596"/>
                  </a:moveTo>
                  <a:cubicBezTo>
                    <a:pt x="72" y="1906"/>
                    <a:pt x="0" y="2501"/>
                    <a:pt x="310" y="2823"/>
                  </a:cubicBezTo>
                  <a:cubicBezTo>
                    <a:pt x="501" y="3013"/>
                    <a:pt x="774" y="3037"/>
                    <a:pt x="1024" y="3049"/>
                  </a:cubicBezTo>
                  <a:cubicBezTo>
                    <a:pt x="1822" y="3096"/>
                    <a:pt x="6168" y="3275"/>
                    <a:pt x="5549" y="1537"/>
                  </a:cubicBezTo>
                  <a:cubicBezTo>
                    <a:pt x="5001" y="1"/>
                    <a:pt x="977" y="941"/>
                    <a:pt x="358" y="159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96"/>
            <p:cNvSpPr/>
            <p:nvPr/>
          </p:nvSpPr>
          <p:spPr>
            <a:xfrm rot="10800000">
              <a:off x="3699497" y="4390072"/>
              <a:ext cx="892704" cy="753048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96"/>
            <p:cNvSpPr/>
            <p:nvPr/>
          </p:nvSpPr>
          <p:spPr>
            <a:xfrm rot="10800000">
              <a:off x="3557001" y="4242885"/>
              <a:ext cx="1094624" cy="90023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96"/>
            <p:cNvSpPr/>
            <p:nvPr/>
          </p:nvSpPr>
          <p:spPr>
            <a:xfrm rot="10800000">
              <a:off x="3406889" y="4111848"/>
              <a:ext cx="1385344" cy="1031272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96"/>
            <p:cNvSpPr/>
            <p:nvPr/>
          </p:nvSpPr>
          <p:spPr>
            <a:xfrm rot="10800000">
              <a:off x="3265513" y="4003338"/>
              <a:ext cx="1618144" cy="1139782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96"/>
            <p:cNvSpPr/>
            <p:nvPr/>
          </p:nvSpPr>
          <p:spPr>
            <a:xfrm rot="10800000">
              <a:off x="4900009" y="4748506"/>
              <a:ext cx="261408" cy="39497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96"/>
            <p:cNvSpPr/>
            <p:nvPr/>
          </p:nvSpPr>
          <p:spPr>
            <a:xfrm rot="10800000">
              <a:off x="5007465" y="4947602"/>
              <a:ext cx="87648" cy="195518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96"/>
            <p:cNvSpPr/>
            <p:nvPr/>
          </p:nvSpPr>
          <p:spPr>
            <a:xfrm rot="10800000">
              <a:off x="2526377" y="4160540"/>
              <a:ext cx="911776" cy="982580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96"/>
            <p:cNvSpPr/>
            <p:nvPr/>
          </p:nvSpPr>
          <p:spPr>
            <a:xfrm rot="10800000">
              <a:off x="2711561" y="4283727"/>
              <a:ext cx="602016" cy="859393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96"/>
            <p:cNvSpPr/>
            <p:nvPr/>
          </p:nvSpPr>
          <p:spPr>
            <a:xfrm rot="10800000">
              <a:off x="2876137" y="4462402"/>
              <a:ext cx="339904" cy="680718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96"/>
            <p:cNvSpPr/>
            <p:nvPr/>
          </p:nvSpPr>
          <p:spPr>
            <a:xfrm rot="10800000">
              <a:off x="2990825" y="4578763"/>
              <a:ext cx="142144" cy="500268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96"/>
            <p:cNvSpPr/>
            <p:nvPr/>
          </p:nvSpPr>
          <p:spPr>
            <a:xfrm rot="10800000">
              <a:off x="395465" y="3831459"/>
              <a:ext cx="1367424" cy="697199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96"/>
            <p:cNvSpPr/>
            <p:nvPr/>
          </p:nvSpPr>
          <p:spPr>
            <a:xfrm rot="10800000">
              <a:off x="1190601" y="3916331"/>
              <a:ext cx="447712" cy="377802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96"/>
            <p:cNvSpPr/>
            <p:nvPr/>
          </p:nvSpPr>
          <p:spPr>
            <a:xfrm rot="10800000">
              <a:off x="1248137" y="4005473"/>
              <a:ext cx="65568" cy="118556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96"/>
            <p:cNvSpPr/>
            <p:nvPr/>
          </p:nvSpPr>
          <p:spPr>
            <a:xfrm rot="10800000">
              <a:off x="552041" y="4081051"/>
              <a:ext cx="598592" cy="315848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3" name="Google Shape;43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152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2" name="Google Shape;1522;p97"/>
          <p:cNvGrpSpPr/>
          <p:nvPr/>
        </p:nvGrpSpPr>
        <p:grpSpPr>
          <a:xfrm>
            <a:off x="248325" y="4052650"/>
            <a:ext cx="7726265" cy="1092796"/>
            <a:chOff x="237825" y="3601175"/>
            <a:chExt cx="7078575" cy="1282625"/>
          </a:xfrm>
        </p:grpSpPr>
        <p:sp>
          <p:nvSpPr>
            <p:cNvPr id="1523" name="Google Shape;1523;p97"/>
            <p:cNvSpPr/>
            <p:nvPr/>
          </p:nvSpPr>
          <p:spPr>
            <a:xfrm>
              <a:off x="1853500" y="371040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97"/>
            <p:cNvSpPr/>
            <p:nvPr/>
          </p:nvSpPr>
          <p:spPr>
            <a:xfrm>
              <a:off x="2832475" y="4101825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97"/>
            <p:cNvSpPr/>
            <p:nvPr/>
          </p:nvSpPr>
          <p:spPr>
            <a:xfrm>
              <a:off x="1943375" y="4082775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97"/>
            <p:cNvSpPr/>
            <p:nvPr/>
          </p:nvSpPr>
          <p:spPr>
            <a:xfrm>
              <a:off x="2975350" y="4220600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97"/>
            <p:cNvSpPr/>
            <p:nvPr/>
          </p:nvSpPr>
          <p:spPr>
            <a:xfrm>
              <a:off x="3125675" y="4321800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97"/>
            <p:cNvSpPr/>
            <p:nvPr/>
          </p:nvSpPr>
          <p:spPr>
            <a:xfrm>
              <a:off x="2001425" y="41804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97"/>
            <p:cNvSpPr/>
            <p:nvPr/>
          </p:nvSpPr>
          <p:spPr>
            <a:xfrm>
              <a:off x="2078825" y="44700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97"/>
            <p:cNvSpPr/>
            <p:nvPr/>
          </p:nvSpPr>
          <p:spPr>
            <a:xfrm>
              <a:off x="2185075" y="4652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97"/>
            <p:cNvSpPr/>
            <p:nvPr/>
          </p:nvSpPr>
          <p:spPr>
            <a:xfrm>
              <a:off x="5599500" y="3601175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97"/>
            <p:cNvSpPr/>
            <p:nvPr/>
          </p:nvSpPr>
          <p:spPr>
            <a:xfrm>
              <a:off x="5695950" y="3885725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97"/>
            <p:cNvSpPr/>
            <p:nvPr/>
          </p:nvSpPr>
          <p:spPr>
            <a:xfrm>
              <a:off x="5786125" y="4291725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97"/>
            <p:cNvSpPr/>
            <p:nvPr/>
          </p:nvSpPr>
          <p:spPr>
            <a:xfrm>
              <a:off x="5852200" y="4417625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97"/>
            <p:cNvSpPr/>
            <p:nvPr/>
          </p:nvSpPr>
          <p:spPr>
            <a:xfrm>
              <a:off x="6037050" y="4450675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97"/>
            <p:cNvSpPr/>
            <p:nvPr/>
          </p:nvSpPr>
          <p:spPr>
            <a:xfrm>
              <a:off x="6648150" y="4230400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97"/>
            <p:cNvSpPr/>
            <p:nvPr/>
          </p:nvSpPr>
          <p:spPr>
            <a:xfrm>
              <a:off x="6742800" y="4406925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97"/>
            <p:cNvSpPr/>
            <p:nvPr/>
          </p:nvSpPr>
          <p:spPr>
            <a:xfrm>
              <a:off x="6830900" y="4516450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97"/>
            <p:cNvSpPr/>
            <p:nvPr/>
          </p:nvSpPr>
          <p:spPr>
            <a:xfrm>
              <a:off x="6882700" y="4595925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97"/>
            <p:cNvSpPr/>
            <p:nvPr/>
          </p:nvSpPr>
          <p:spPr>
            <a:xfrm>
              <a:off x="6928225" y="4713800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97"/>
            <p:cNvSpPr/>
            <p:nvPr/>
          </p:nvSpPr>
          <p:spPr>
            <a:xfrm>
              <a:off x="5657250" y="3748500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97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97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97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97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97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97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97"/>
            <p:cNvSpPr/>
            <p:nvPr/>
          </p:nvSpPr>
          <p:spPr>
            <a:xfrm>
              <a:off x="3228375" y="4404550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97"/>
            <p:cNvSpPr/>
            <p:nvPr/>
          </p:nvSpPr>
          <p:spPr>
            <a:xfrm>
              <a:off x="3351000" y="4495625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97"/>
            <p:cNvSpPr/>
            <p:nvPr/>
          </p:nvSpPr>
          <p:spPr>
            <a:xfrm>
              <a:off x="3461725" y="4556950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97"/>
            <p:cNvSpPr/>
            <p:nvPr/>
          </p:nvSpPr>
          <p:spPr>
            <a:xfrm>
              <a:off x="3644800" y="4670650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97"/>
            <p:cNvSpPr/>
            <p:nvPr/>
          </p:nvSpPr>
          <p:spPr>
            <a:xfrm>
              <a:off x="3750450" y="4762925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97"/>
            <p:cNvSpPr/>
            <p:nvPr/>
          </p:nvSpPr>
          <p:spPr>
            <a:xfrm>
              <a:off x="900100" y="3947050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97"/>
            <p:cNvSpPr/>
            <p:nvPr/>
          </p:nvSpPr>
          <p:spPr>
            <a:xfrm>
              <a:off x="976900" y="3971450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97"/>
            <p:cNvSpPr/>
            <p:nvPr/>
          </p:nvSpPr>
          <p:spPr>
            <a:xfrm>
              <a:off x="1056075" y="4125350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97"/>
            <p:cNvSpPr/>
            <p:nvPr/>
          </p:nvSpPr>
          <p:spPr>
            <a:xfrm>
              <a:off x="1102200" y="418577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97"/>
            <p:cNvSpPr/>
            <p:nvPr/>
          </p:nvSpPr>
          <p:spPr>
            <a:xfrm>
              <a:off x="1381700" y="4431625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97"/>
            <p:cNvSpPr/>
            <p:nvPr/>
          </p:nvSpPr>
          <p:spPr>
            <a:xfrm>
              <a:off x="1459400" y="44840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97"/>
            <p:cNvSpPr/>
            <p:nvPr/>
          </p:nvSpPr>
          <p:spPr>
            <a:xfrm>
              <a:off x="4770225" y="380090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97"/>
            <p:cNvSpPr/>
            <p:nvPr/>
          </p:nvSpPr>
          <p:spPr>
            <a:xfrm>
              <a:off x="4861600" y="386520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97"/>
            <p:cNvSpPr/>
            <p:nvPr/>
          </p:nvSpPr>
          <p:spPr>
            <a:xfrm>
              <a:off x="4919950" y="3919650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97"/>
            <p:cNvSpPr/>
            <p:nvPr/>
          </p:nvSpPr>
          <p:spPr>
            <a:xfrm>
              <a:off x="4942575" y="3975325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97"/>
            <p:cNvSpPr/>
            <p:nvPr/>
          </p:nvSpPr>
          <p:spPr>
            <a:xfrm>
              <a:off x="2313975" y="3886925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97"/>
            <p:cNvSpPr/>
            <p:nvPr/>
          </p:nvSpPr>
          <p:spPr>
            <a:xfrm>
              <a:off x="2390175" y="3978600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97"/>
            <p:cNvSpPr/>
            <p:nvPr/>
          </p:nvSpPr>
          <p:spPr>
            <a:xfrm>
              <a:off x="2719075" y="4064625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97"/>
            <p:cNvSpPr/>
            <p:nvPr/>
          </p:nvSpPr>
          <p:spPr>
            <a:xfrm>
              <a:off x="2795275" y="4162250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97"/>
            <p:cNvSpPr/>
            <p:nvPr/>
          </p:nvSpPr>
          <p:spPr>
            <a:xfrm>
              <a:off x="2867025" y="4255125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97"/>
            <p:cNvSpPr/>
            <p:nvPr/>
          </p:nvSpPr>
          <p:spPr>
            <a:xfrm>
              <a:off x="2458625" y="4153625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97"/>
            <p:cNvSpPr/>
            <p:nvPr/>
          </p:nvSpPr>
          <p:spPr>
            <a:xfrm>
              <a:off x="2498800" y="4227725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97"/>
            <p:cNvSpPr/>
            <p:nvPr/>
          </p:nvSpPr>
          <p:spPr>
            <a:xfrm>
              <a:off x="2556550" y="426792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97"/>
            <p:cNvSpPr/>
            <p:nvPr/>
          </p:nvSpPr>
          <p:spPr>
            <a:xfrm>
              <a:off x="1712100" y="4247675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97"/>
            <p:cNvSpPr/>
            <p:nvPr/>
          </p:nvSpPr>
          <p:spPr>
            <a:xfrm>
              <a:off x="1756750" y="4325650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97"/>
            <p:cNvSpPr/>
            <p:nvPr/>
          </p:nvSpPr>
          <p:spPr>
            <a:xfrm>
              <a:off x="1776100" y="44185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97"/>
            <p:cNvSpPr/>
            <p:nvPr/>
          </p:nvSpPr>
          <p:spPr>
            <a:xfrm>
              <a:off x="5250050" y="4100925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97"/>
            <p:cNvSpPr/>
            <p:nvPr/>
          </p:nvSpPr>
          <p:spPr>
            <a:xfrm>
              <a:off x="5325950" y="4152725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97"/>
            <p:cNvSpPr/>
            <p:nvPr/>
          </p:nvSpPr>
          <p:spPr>
            <a:xfrm>
              <a:off x="5384300" y="4221775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97"/>
            <p:cNvSpPr/>
            <p:nvPr/>
          </p:nvSpPr>
          <p:spPr>
            <a:xfrm>
              <a:off x="5431625" y="4280125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78" name="Google Shape;1578;p97"/>
          <p:cNvSpPr txBox="1"/>
          <p:nvPr>
            <p:ph hasCustomPrompt="1" type="title"/>
          </p:nvPr>
        </p:nvSpPr>
        <p:spPr>
          <a:xfrm>
            <a:off x="2139150" y="1461525"/>
            <a:ext cx="4865700" cy="1542300"/>
          </a:xfrm>
          <a:prstGeom prst="rect">
            <a:avLst/>
          </a:prstGeom>
          <a:solidFill>
            <a:schemeClr val="dk1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600"/>
              <a:buNone/>
              <a:defRPr sz="96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579" name="Google Shape;1579;p97"/>
          <p:cNvSpPr txBox="1"/>
          <p:nvPr>
            <p:ph idx="1" type="subTitle"/>
          </p:nvPr>
        </p:nvSpPr>
        <p:spPr>
          <a:xfrm>
            <a:off x="2139150" y="3184875"/>
            <a:ext cx="48657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580" name="Google Shape;1580;p97"/>
          <p:cNvSpPr/>
          <p:nvPr/>
        </p:nvSpPr>
        <p:spPr>
          <a:xfrm rot="6044613">
            <a:off x="-4776191" y="1211029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97"/>
          <p:cNvSpPr/>
          <p:nvPr/>
        </p:nvSpPr>
        <p:spPr>
          <a:xfrm rot="-4755387">
            <a:off x="5771059" y="1063454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chemeClr val="lt2">
                <a:alpha val="18000"/>
              </a:scheme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dk1"/>
        </a:solidFill>
      </p:bgPr>
    </p:bg>
    <p:spTree>
      <p:nvGrpSpPr>
        <p:cNvPr id="1582" name="Shape 15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1583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" name="Google Shape;1584;p99"/>
          <p:cNvGrpSpPr/>
          <p:nvPr/>
        </p:nvGrpSpPr>
        <p:grpSpPr>
          <a:xfrm>
            <a:off x="104" y="4134693"/>
            <a:ext cx="9144103" cy="1542357"/>
            <a:chOff x="237825" y="3601175"/>
            <a:chExt cx="7078575" cy="1282625"/>
          </a:xfrm>
        </p:grpSpPr>
        <p:sp>
          <p:nvSpPr>
            <p:cNvPr id="1585" name="Google Shape;1585;p99"/>
            <p:cNvSpPr/>
            <p:nvPr/>
          </p:nvSpPr>
          <p:spPr>
            <a:xfrm>
              <a:off x="1853500" y="3710400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99"/>
            <p:cNvSpPr/>
            <p:nvPr/>
          </p:nvSpPr>
          <p:spPr>
            <a:xfrm>
              <a:off x="2832475" y="4101825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99"/>
            <p:cNvSpPr/>
            <p:nvPr/>
          </p:nvSpPr>
          <p:spPr>
            <a:xfrm>
              <a:off x="1943375" y="4082775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99"/>
            <p:cNvSpPr/>
            <p:nvPr/>
          </p:nvSpPr>
          <p:spPr>
            <a:xfrm>
              <a:off x="2975350" y="4220600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99"/>
            <p:cNvSpPr/>
            <p:nvPr/>
          </p:nvSpPr>
          <p:spPr>
            <a:xfrm>
              <a:off x="3125675" y="4321800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99"/>
            <p:cNvSpPr/>
            <p:nvPr/>
          </p:nvSpPr>
          <p:spPr>
            <a:xfrm>
              <a:off x="2001425" y="4180400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99"/>
            <p:cNvSpPr/>
            <p:nvPr/>
          </p:nvSpPr>
          <p:spPr>
            <a:xfrm>
              <a:off x="2078825" y="4470025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99"/>
            <p:cNvSpPr/>
            <p:nvPr/>
          </p:nvSpPr>
          <p:spPr>
            <a:xfrm>
              <a:off x="2185075" y="4652775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99"/>
            <p:cNvSpPr/>
            <p:nvPr/>
          </p:nvSpPr>
          <p:spPr>
            <a:xfrm>
              <a:off x="5599500" y="3601175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99"/>
            <p:cNvSpPr/>
            <p:nvPr/>
          </p:nvSpPr>
          <p:spPr>
            <a:xfrm>
              <a:off x="5695950" y="3885725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99"/>
            <p:cNvSpPr/>
            <p:nvPr/>
          </p:nvSpPr>
          <p:spPr>
            <a:xfrm>
              <a:off x="5786125" y="4291725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99"/>
            <p:cNvSpPr/>
            <p:nvPr/>
          </p:nvSpPr>
          <p:spPr>
            <a:xfrm>
              <a:off x="5852200" y="4417625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99"/>
            <p:cNvSpPr/>
            <p:nvPr/>
          </p:nvSpPr>
          <p:spPr>
            <a:xfrm>
              <a:off x="6037050" y="4450675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99"/>
            <p:cNvSpPr/>
            <p:nvPr/>
          </p:nvSpPr>
          <p:spPr>
            <a:xfrm>
              <a:off x="6648150" y="4230400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99"/>
            <p:cNvSpPr/>
            <p:nvPr/>
          </p:nvSpPr>
          <p:spPr>
            <a:xfrm>
              <a:off x="6742800" y="4406925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99"/>
            <p:cNvSpPr/>
            <p:nvPr/>
          </p:nvSpPr>
          <p:spPr>
            <a:xfrm>
              <a:off x="6830900" y="4516450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99"/>
            <p:cNvSpPr/>
            <p:nvPr/>
          </p:nvSpPr>
          <p:spPr>
            <a:xfrm>
              <a:off x="6882700" y="4595925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99"/>
            <p:cNvSpPr/>
            <p:nvPr/>
          </p:nvSpPr>
          <p:spPr>
            <a:xfrm>
              <a:off x="6928225" y="4713800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99"/>
            <p:cNvSpPr/>
            <p:nvPr/>
          </p:nvSpPr>
          <p:spPr>
            <a:xfrm>
              <a:off x="5657250" y="3748500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99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99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99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99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99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99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99"/>
            <p:cNvSpPr/>
            <p:nvPr/>
          </p:nvSpPr>
          <p:spPr>
            <a:xfrm>
              <a:off x="3228375" y="4404550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99"/>
            <p:cNvSpPr/>
            <p:nvPr/>
          </p:nvSpPr>
          <p:spPr>
            <a:xfrm>
              <a:off x="3351000" y="4495625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99"/>
            <p:cNvSpPr/>
            <p:nvPr/>
          </p:nvSpPr>
          <p:spPr>
            <a:xfrm>
              <a:off x="3461725" y="4556950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99"/>
            <p:cNvSpPr/>
            <p:nvPr/>
          </p:nvSpPr>
          <p:spPr>
            <a:xfrm>
              <a:off x="3644800" y="4670650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99"/>
            <p:cNvSpPr/>
            <p:nvPr/>
          </p:nvSpPr>
          <p:spPr>
            <a:xfrm>
              <a:off x="3750450" y="4762925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99"/>
            <p:cNvSpPr/>
            <p:nvPr/>
          </p:nvSpPr>
          <p:spPr>
            <a:xfrm>
              <a:off x="900100" y="3947050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99"/>
            <p:cNvSpPr/>
            <p:nvPr/>
          </p:nvSpPr>
          <p:spPr>
            <a:xfrm>
              <a:off x="976900" y="3971450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99"/>
            <p:cNvSpPr/>
            <p:nvPr/>
          </p:nvSpPr>
          <p:spPr>
            <a:xfrm>
              <a:off x="1056075" y="4125350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99"/>
            <p:cNvSpPr/>
            <p:nvPr/>
          </p:nvSpPr>
          <p:spPr>
            <a:xfrm>
              <a:off x="1102200" y="4185775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99"/>
            <p:cNvSpPr/>
            <p:nvPr/>
          </p:nvSpPr>
          <p:spPr>
            <a:xfrm>
              <a:off x="1381700" y="4431625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99"/>
            <p:cNvSpPr/>
            <p:nvPr/>
          </p:nvSpPr>
          <p:spPr>
            <a:xfrm>
              <a:off x="1459400" y="4484025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99"/>
            <p:cNvSpPr/>
            <p:nvPr/>
          </p:nvSpPr>
          <p:spPr>
            <a:xfrm>
              <a:off x="4770225" y="3800900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99"/>
            <p:cNvSpPr/>
            <p:nvPr/>
          </p:nvSpPr>
          <p:spPr>
            <a:xfrm>
              <a:off x="4861600" y="3865200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99"/>
            <p:cNvSpPr/>
            <p:nvPr/>
          </p:nvSpPr>
          <p:spPr>
            <a:xfrm>
              <a:off x="4919950" y="3919650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99"/>
            <p:cNvSpPr/>
            <p:nvPr/>
          </p:nvSpPr>
          <p:spPr>
            <a:xfrm>
              <a:off x="4942575" y="3975325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99"/>
            <p:cNvSpPr/>
            <p:nvPr/>
          </p:nvSpPr>
          <p:spPr>
            <a:xfrm>
              <a:off x="2313975" y="3886925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99"/>
            <p:cNvSpPr/>
            <p:nvPr/>
          </p:nvSpPr>
          <p:spPr>
            <a:xfrm>
              <a:off x="2390175" y="3978600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99"/>
            <p:cNvSpPr/>
            <p:nvPr/>
          </p:nvSpPr>
          <p:spPr>
            <a:xfrm>
              <a:off x="2719075" y="4064625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99"/>
            <p:cNvSpPr/>
            <p:nvPr/>
          </p:nvSpPr>
          <p:spPr>
            <a:xfrm>
              <a:off x="2795275" y="4162250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99"/>
            <p:cNvSpPr/>
            <p:nvPr/>
          </p:nvSpPr>
          <p:spPr>
            <a:xfrm>
              <a:off x="2867025" y="4255125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99"/>
            <p:cNvSpPr/>
            <p:nvPr/>
          </p:nvSpPr>
          <p:spPr>
            <a:xfrm>
              <a:off x="2458625" y="4153625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99"/>
            <p:cNvSpPr/>
            <p:nvPr/>
          </p:nvSpPr>
          <p:spPr>
            <a:xfrm>
              <a:off x="2498800" y="4227725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99"/>
            <p:cNvSpPr/>
            <p:nvPr/>
          </p:nvSpPr>
          <p:spPr>
            <a:xfrm>
              <a:off x="2556550" y="4267925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99"/>
            <p:cNvSpPr/>
            <p:nvPr/>
          </p:nvSpPr>
          <p:spPr>
            <a:xfrm>
              <a:off x="1712100" y="4247675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99"/>
            <p:cNvSpPr/>
            <p:nvPr/>
          </p:nvSpPr>
          <p:spPr>
            <a:xfrm>
              <a:off x="1756750" y="4325650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99"/>
            <p:cNvSpPr/>
            <p:nvPr/>
          </p:nvSpPr>
          <p:spPr>
            <a:xfrm>
              <a:off x="1776100" y="4418525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99"/>
            <p:cNvSpPr/>
            <p:nvPr/>
          </p:nvSpPr>
          <p:spPr>
            <a:xfrm>
              <a:off x="5250050" y="4100925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99"/>
            <p:cNvSpPr/>
            <p:nvPr/>
          </p:nvSpPr>
          <p:spPr>
            <a:xfrm>
              <a:off x="5325950" y="4152725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99"/>
            <p:cNvSpPr/>
            <p:nvPr/>
          </p:nvSpPr>
          <p:spPr>
            <a:xfrm>
              <a:off x="5384300" y="4221775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99"/>
            <p:cNvSpPr/>
            <p:nvPr/>
          </p:nvSpPr>
          <p:spPr>
            <a:xfrm>
              <a:off x="5431625" y="4280125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40" name="Google Shape;1640;p99"/>
          <p:cNvSpPr txBox="1"/>
          <p:nvPr>
            <p:ph hasCustomPrompt="1" type="title"/>
          </p:nvPr>
        </p:nvSpPr>
        <p:spPr>
          <a:xfrm>
            <a:off x="869838" y="1608475"/>
            <a:ext cx="912300" cy="954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r>
              <a:t>xx%</a:t>
            </a:r>
          </a:p>
        </p:txBody>
      </p:sp>
      <p:sp>
        <p:nvSpPr>
          <p:cNvPr id="1641" name="Google Shape;1641;p99"/>
          <p:cNvSpPr txBox="1"/>
          <p:nvPr>
            <p:ph idx="1" type="subTitle"/>
          </p:nvPr>
        </p:nvSpPr>
        <p:spPr>
          <a:xfrm>
            <a:off x="1885525" y="1992025"/>
            <a:ext cx="2547000" cy="565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1642" name="Google Shape;1642;p99"/>
          <p:cNvSpPr txBox="1"/>
          <p:nvPr>
            <p:ph idx="2" type="subTitle"/>
          </p:nvPr>
        </p:nvSpPr>
        <p:spPr>
          <a:xfrm>
            <a:off x="1885532" y="1602450"/>
            <a:ext cx="2547000" cy="3924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1643" name="Google Shape;1643;p99"/>
          <p:cNvSpPr txBox="1"/>
          <p:nvPr>
            <p:ph idx="3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1644" name="Google Shape;1644;p99"/>
          <p:cNvSpPr txBox="1"/>
          <p:nvPr>
            <p:ph hasCustomPrompt="1" idx="4" type="title"/>
          </p:nvPr>
        </p:nvSpPr>
        <p:spPr>
          <a:xfrm>
            <a:off x="869850" y="3149361"/>
            <a:ext cx="912300" cy="954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r>
              <a:t>xx%</a:t>
            </a:r>
          </a:p>
        </p:txBody>
      </p:sp>
      <p:sp>
        <p:nvSpPr>
          <p:cNvPr id="1645" name="Google Shape;1645;p99"/>
          <p:cNvSpPr txBox="1"/>
          <p:nvPr>
            <p:ph idx="5" type="subTitle"/>
          </p:nvPr>
        </p:nvSpPr>
        <p:spPr>
          <a:xfrm>
            <a:off x="1885525" y="3521040"/>
            <a:ext cx="2547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1646" name="Google Shape;1646;p99"/>
          <p:cNvSpPr txBox="1"/>
          <p:nvPr>
            <p:ph idx="6" type="subTitle"/>
          </p:nvPr>
        </p:nvSpPr>
        <p:spPr>
          <a:xfrm>
            <a:off x="1885532" y="3141995"/>
            <a:ext cx="2547000" cy="3924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1647" name="Google Shape;1647;p99"/>
          <p:cNvSpPr txBox="1"/>
          <p:nvPr>
            <p:ph hasCustomPrompt="1" idx="7" type="title"/>
          </p:nvPr>
        </p:nvSpPr>
        <p:spPr>
          <a:xfrm>
            <a:off x="4711450" y="1602436"/>
            <a:ext cx="912300" cy="954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r>
              <a:t>xx%</a:t>
            </a:r>
          </a:p>
        </p:txBody>
      </p:sp>
      <p:sp>
        <p:nvSpPr>
          <p:cNvPr id="1648" name="Google Shape;1648;p99"/>
          <p:cNvSpPr txBox="1"/>
          <p:nvPr>
            <p:ph idx="8" type="subTitle"/>
          </p:nvPr>
        </p:nvSpPr>
        <p:spPr>
          <a:xfrm>
            <a:off x="5727150" y="1991258"/>
            <a:ext cx="2547000" cy="568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1649" name="Google Shape;1649;p99"/>
          <p:cNvSpPr txBox="1"/>
          <p:nvPr>
            <p:ph idx="9" type="subTitle"/>
          </p:nvPr>
        </p:nvSpPr>
        <p:spPr>
          <a:xfrm>
            <a:off x="5727157" y="1608825"/>
            <a:ext cx="2547000" cy="394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1650" name="Google Shape;1650;p99"/>
          <p:cNvSpPr txBox="1"/>
          <p:nvPr>
            <p:ph hasCustomPrompt="1" idx="13" type="title"/>
          </p:nvPr>
        </p:nvSpPr>
        <p:spPr>
          <a:xfrm>
            <a:off x="4711450" y="3149361"/>
            <a:ext cx="912300" cy="954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hewy"/>
              <a:buNone/>
              <a:defRPr sz="40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r>
              <a:t>xx%</a:t>
            </a:r>
          </a:p>
        </p:txBody>
      </p:sp>
      <p:sp>
        <p:nvSpPr>
          <p:cNvPr id="1651" name="Google Shape;1651;p99"/>
          <p:cNvSpPr txBox="1"/>
          <p:nvPr>
            <p:ph idx="14" type="subTitle"/>
          </p:nvPr>
        </p:nvSpPr>
        <p:spPr>
          <a:xfrm>
            <a:off x="5727150" y="3521044"/>
            <a:ext cx="2547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1652" name="Google Shape;1652;p99"/>
          <p:cNvSpPr txBox="1"/>
          <p:nvPr>
            <p:ph idx="15" type="subTitle"/>
          </p:nvPr>
        </p:nvSpPr>
        <p:spPr>
          <a:xfrm>
            <a:off x="5727157" y="3142000"/>
            <a:ext cx="2547000" cy="3924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/>
        </p:txBody>
      </p:sp>
      <p:sp>
        <p:nvSpPr>
          <p:cNvPr id="1653" name="Google Shape;1653;p99"/>
          <p:cNvSpPr/>
          <p:nvPr/>
        </p:nvSpPr>
        <p:spPr>
          <a:xfrm rot="6044613">
            <a:off x="-4928591" y="1211029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99"/>
          <p:cNvSpPr/>
          <p:nvPr/>
        </p:nvSpPr>
        <p:spPr>
          <a:xfrm rot="-4755387">
            <a:off x="5923459" y="1063454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0">
    <p:spTree>
      <p:nvGrpSpPr>
        <p:cNvPr id="1655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" name="Google Shape;1656;p100"/>
          <p:cNvSpPr txBox="1"/>
          <p:nvPr>
            <p:ph type="title"/>
          </p:nvPr>
        </p:nvSpPr>
        <p:spPr>
          <a:xfrm>
            <a:off x="744425" y="2548075"/>
            <a:ext cx="4029300" cy="633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657" name="Google Shape;1657;p100"/>
          <p:cNvSpPr txBox="1"/>
          <p:nvPr>
            <p:ph hasCustomPrompt="1" idx="2" type="title"/>
          </p:nvPr>
        </p:nvSpPr>
        <p:spPr>
          <a:xfrm>
            <a:off x="2308650" y="1548875"/>
            <a:ext cx="900900" cy="8418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58" name="Google Shape;1658;p100"/>
          <p:cNvSpPr txBox="1"/>
          <p:nvPr>
            <p:ph idx="1" type="subTitle"/>
          </p:nvPr>
        </p:nvSpPr>
        <p:spPr>
          <a:xfrm>
            <a:off x="744428" y="3181500"/>
            <a:ext cx="4029300" cy="37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1659" name="Google Shape;1659;p100"/>
          <p:cNvSpPr/>
          <p:nvPr>
            <p:ph idx="3" type="pic"/>
          </p:nvPr>
        </p:nvSpPr>
        <p:spPr>
          <a:xfrm>
            <a:off x="5155200" y="0"/>
            <a:ext cx="3988800" cy="51435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grpSp>
        <p:nvGrpSpPr>
          <p:cNvPr id="1660" name="Google Shape;1660;p100"/>
          <p:cNvGrpSpPr/>
          <p:nvPr/>
        </p:nvGrpSpPr>
        <p:grpSpPr>
          <a:xfrm>
            <a:off x="2488989" y="4380008"/>
            <a:ext cx="2126200" cy="763500"/>
            <a:chOff x="2865363" y="1504100"/>
            <a:chExt cx="2126200" cy="763500"/>
          </a:xfrm>
        </p:grpSpPr>
        <p:sp>
          <p:nvSpPr>
            <p:cNvPr id="1661" name="Google Shape;1661;p100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100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100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100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100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100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100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100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9" name="Google Shape;1669;p100"/>
          <p:cNvGrpSpPr/>
          <p:nvPr/>
        </p:nvGrpSpPr>
        <p:grpSpPr>
          <a:xfrm rot="10800000">
            <a:off x="-12" y="0"/>
            <a:ext cx="2126200" cy="763500"/>
            <a:chOff x="2865363" y="1504100"/>
            <a:chExt cx="2126200" cy="763500"/>
          </a:xfrm>
        </p:grpSpPr>
        <p:sp>
          <p:nvSpPr>
            <p:cNvPr id="1670" name="Google Shape;1670;p100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100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100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100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100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100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100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100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indset of the Day and ʻŌlelo Noʻeau">
  <p:cSld name="BLANK_1_1">
    <p:spTree>
      <p:nvGrpSpPr>
        <p:cNvPr id="1678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101"/>
          <p:cNvSpPr txBox="1"/>
          <p:nvPr/>
        </p:nvSpPr>
        <p:spPr>
          <a:xfrm>
            <a:off x="0" y="1129400"/>
            <a:ext cx="9144000" cy="839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/>
          </a:p>
        </p:txBody>
      </p:sp>
      <p:grpSp>
        <p:nvGrpSpPr>
          <p:cNvPr id="1680" name="Google Shape;1680;p101"/>
          <p:cNvGrpSpPr/>
          <p:nvPr/>
        </p:nvGrpSpPr>
        <p:grpSpPr>
          <a:xfrm rot="10800000">
            <a:off x="32888" y="-13370"/>
            <a:ext cx="9102340" cy="1414094"/>
            <a:chOff x="270713" y="1003450"/>
            <a:chExt cx="7078575" cy="1282625"/>
          </a:xfrm>
        </p:grpSpPr>
        <p:sp>
          <p:nvSpPr>
            <p:cNvPr id="1681" name="Google Shape;1681;p101"/>
            <p:cNvSpPr/>
            <p:nvPr/>
          </p:nvSpPr>
          <p:spPr>
            <a:xfrm>
              <a:off x="1886388" y="1112675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101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101"/>
            <p:cNvSpPr/>
            <p:nvPr/>
          </p:nvSpPr>
          <p:spPr>
            <a:xfrm>
              <a:off x="1976263" y="1485050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101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101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101"/>
            <p:cNvSpPr/>
            <p:nvPr/>
          </p:nvSpPr>
          <p:spPr>
            <a:xfrm>
              <a:off x="2034313" y="1582675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101"/>
            <p:cNvSpPr/>
            <p:nvPr/>
          </p:nvSpPr>
          <p:spPr>
            <a:xfrm>
              <a:off x="2111713" y="1872300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101"/>
            <p:cNvSpPr/>
            <p:nvPr/>
          </p:nvSpPr>
          <p:spPr>
            <a:xfrm>
              <a:off x="2217963" y="2055050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101"/>
            <p:cNvSpPr/>
            <p:nvPr/>
          </p:nvSpPr>
          <p:spPr>
            <a:xfrm>
              <a:off x="5632388" y="1003450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101"/>
            <p:cNvSpPr/>
            <p:nvPr/>
          </p:nvSpPr>
          <p:spPr>
            <a:xfrm>
              <a:off x="5728838" y="1288000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101"/>
            <p:cNvSpPr/>
            <p:nvPr/>
          </p:nvSpPr>
          <p:spPr>
            <a:xfrm>
              <a:off x="5819013" y="1694000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101"/>
            <p:cNvSpPr/>
            <p:nvPr/>
          </p:nvSpPr>
          <p:spPr>
            <a:xfrm>
              <a:off x="5885088" y="1819900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101"/>
            <p:cNvSpPr/>
            <p:nvPr/>
          </p:nvSpPr>
          <p:spPr>
            <a:xfrm>
              <a:off x="6069938" y="1852950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101"/>
            <p:cNvSpPr/>
            <p:nvPr/>
          </p:nvSpPr>
          <p:spPr>
            <a:xfrm>
              <a:off x="6681038" y="1632675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101"/>
            <p:cNvSpPr/>
            <p:nvPr/>
          </p:nvSpPr>
          <p:spPr>
            <a:xfrm>
              <a:off x="6775688" y="1809200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101"/>
            <p:cNvSpPr/>
            <p:nvPr/>
          </p:nvSpPr>
          <p:spPr>
            <a:xfrm>
              <a:off x="6863788" y="1918725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101"/>
            <p:cNvSpPr/>
            <p:nvPr/>
          </p:nvSpPr>
          <p:spPr>
            <a:xfrm>
              <a:off x="6915588" y="1998200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101"/>
            <p:cNvSpPr/>
            <p:nvPr/>
          </p:nvSpPr>
          <p:spPr>
            <a:xfrm>
              <a:off x="6961113" y="2116075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101"/>
            <p:cNvSpPr/>
            <p:nvPr/>
          </p:nvSpPr>
          <p:spPr>
            <a:xfrm>
              <a:off x="5690138" y="1150775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101"/>
            <p:cNvSpPr/>
            <p:nvPr/>
          </p:nvSpPr>
          <p:spPr>
            <a:xfrm>
              <a:off x="271013" y="12585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101"/>
            <p:cNvSpPr/>
            <p:nvPr/>
          </p:nvSpPr>
          <p:spPr>
            <a:xfrm>
              <a:off x="271013" y="1380875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101"/>
            <p:cNvSpPr/>
            <p:nvPr/>
          </p:nvSpPr>
          <p:spPr>
            <a:xfrm>
              <a:off x="270713" y="15294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101"/>
            <p:cNvSpPr/>
            <p:nvPr/>
          </p:nvSpPr>
          <p:spPr>
            <a:xfrm>
              <a:off x="271013" y="1708875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101"/>
            <p:cNvSpPr/>
            <p:nvPr/>
          </p:nvSpPr>
          <p:spPr>
            <a:xfrm>
              <a:off x="330238" y="1879450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101"/>
            <p:cNvSpPr/>
            <p:nvPr/>
          </p:nvSpPr>
          <p:spPr>
            <a:xfrm>
              <a:off x="475188" y="2067275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101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101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101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101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101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101"/>
            <p:cNvSpPr/>
            <p:nvPr/>
          </p:nvSpPr>
          <p:spPr>
            <a:xfrm>
              <a:off x="932988" y="1349325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101"/>
            <p:cNvSpPr/>
            <p:nvPr/>
          </p:nvSpPr>
          <p:spPr>
            <a:xfrm>
              <a:off x="1009788" y="1373725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101"/>
            <p:cNvSpPr/>
            <p:nvPr/>
          </p:nvSpPr>
          <p:spPr>
            <a:xfrm>
              <a:off x="1088963" y="1527625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101"/>
            <p:cNvSpPr/>
            <p:nvPr/>
          </p:nvSpPr>
          <p:spPr>
            <a:xfrm>
              <a:off x="1135088" y="1588050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101"/>
            <p:cNvSpPr/>
            <p:nvPr/>
          </p:nvSpPr>
          <p:spPr>
            <a:xfrm>
              <a:off x="1414588" y="1833900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101"/>
            <p:cNvSpPr/>
            <p:nvPr/>
          </p:nvSpPr>
          <p:spPr>
            <a:xfrm>
              <a:off x="1492288" y="1886300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101"/>
            <p:cNvSpPr/>
            <p:nvPr/>
          </p:nvSpPr>
          <p:spPr>
            <a:xfrm>
              <a:off x="4803113" y="1203175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101"/>
            <p:cNvSpPr/>
            <p:nvPr/>
          </p:nvSpPr>
          <p:spPr>
            <a:xfrm>
              <a:off x="4894488" y="1267475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101"/>
            <p:cNvSpPr/>
            <p:nvPr/>
          </p:nvSpPr>
          <p:spPr>
            <a:xfrm>
              <a:off x="4952838" y="1321925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101"/>
            <p:cNvSpPr/>
            <p:nvPr/>
          </p:nvSpPr>
          <p:spPr>
            <a:xfrm>
              <a:off x="4975463" y="1377600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101"/>
            <p:cNvSpPr/>
            <p:nvPr/>
          </p:nvSpPr>
          <p:spPr>
            <a:xfrm>
              <a:off x="2346863" y="1289200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101"/>
            <p:cNvSpPr/>
            <p:nvPr/>
          </p:nvSpPr>
          <p:spPr>
            <a:xfrm>
              <a:off x="2423063" y="13808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101"/>
            <p:cNvSpPr/>
            <p:nvPr/>
          </p:nvSpPr>
          <p:spPr>
            <a:xfrm>
              <a:off x="2751963" y="146690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101"/>
            <p:cNvSpPr/>
            <p:nvPr/>
          </p:nvSpPr>
          <p:spPr>
            <a:xfrm>
              <a:off x="2828163" y="1564525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101"/>
            <p:cNvSpPr/>
            <p:nvPr/>
          </p:nvSpPr>
          <p:spPr>
            <a:xfrm>
              <a:off x="2899913" y="1657400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101"/>
            <p:cNvSpPr/>
            <p:nvPr/>
          </p:nvSpPr>
          <p:spPr>
            <a:xfrm>
              <a:off x="2491513" y="155590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101"/>
            <p:cNvSpPr/>
            <p:nvPr/>
          </p:nvSpPr>
          <p:spPr>
            <a:xfrm>
              <a:off x="2531688" y="1630000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101"/>
            <p:cNvSpPr/>
            <p:nvPr/>
          </p:nvSpPr>
          <p:spPr>
            <a:xfrm>
              <a:off x="2589438" y="1670200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101"/>
            <p:cNvSpPr/>
            <p:nvPr/>
          </p:nvSpPr>
          <p:spPr>
            <a:xfrm>
              <a:off x="1744988" y="1649950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101"/>
            <p:cNvSpPr/>
            <p:nvPr/>
          </p:nvSpPr>
          <p:spPr>
            <a:xfrm>
              <a:off x="1789638" y="1727925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101"/>
            <p:cNvSpPr/>
            <p:nvPr/>
          </p:nvSpPr>
          <p:spPr>
            <a:xfrm>
              <a:off x="1808988" y="1820800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101"/>
            <p:cNvSpPr/>
            <p:nvPr/>
          </p:nvSpPr>
          <p:spPr>
            <a:xfrm>
              <a:off x="5282938" y="1503200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101"/>
            <p:cNvSpPr/>
            <p:nvPr/>
          </p:nvSpPr>
          <p:spPr>
            <a:xfrm>
              <a:off x="5358838" y="1555000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101"/>
            <p:cNvSpPr/>
            <p:nvPr/>
          </p:nvSpPr>
          <p:spPr>
            <a:xfrm>
              <a:off x="5417188" y="1624050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101"/>
            <p:cNvSpPr/>
            <p:nvPr/>
          </p:nvSpPr>
          <p:spPr>
            <a:xfrm>
              <a:off x="5464513" y="1682400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36" name="Google Shape;1736;p101"/>
          <p:cNvSpPr/>
          <p:nvPr/>
        </p:nvSpPr>
        <p:spPr>
          <a:xfrm flipH="1" rot="-136947">
            <a:off x="-1029640" y="3909493"/>
            <a:ext cx="10673341" cy="4492897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101"/>
          <p:cNvSpPr txBox="1"/>
          <p:nvPr>
            <p:ph type="title"/>
          </p:nvPr>
        </p:nvSpPr>
        <p:spPr>
          <a:xfrm>
            <a:off x="0" y="1138850"/>
            <a:ext cx="9144000" cy="766200"/>
          </a:xfrm>
          <a:prstGeom prst="rect">
            <a:avLst/>
          </a:prstGeom>
          <a:solidFill>
            <a:schemeClr val="lt1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1738" name="Google Shape;1738;p101"/>
          <p:cNvSpPr txBox="1"/>
          <p:nvPr>
            <p:ph idx="1" type="body"/>
          </p:nvPr>
        </p:nvSpPr>
        <p:spPr>
          <a:xfrm>
            <a:off x="586050" y="2091350"/>
            <a:ext cx="7971900" cy="133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_1">
    <p:spTree>
      <p:nvGrpSpPr>
        <p:cNvPr id="1739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p102"/>
          <p:cNvSpPr txBox="1"/>
          <p:nvPr>
            <p:ph idx="1" type="subTitle"/>
          </p:nvPr>
        </p:nvSpPr>
        <p:spPr>
          <a:xfrm>
            <a:off x="1226400" y="1511300"/>
            <a:ext cx="6691200" cy="1478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/>
        </p:txBody>
      </p:sp>
      <p:grpSp>
        <p:nvGrpSpPr>
          <p:cNvPr id="1741" name="Google Shape;1741;p102"/>
          <p:cNvGrpSpPr/>
          <p:nvPr/>
        </p:nvGrpSpPr>
        <p:grpSpPr>
          <a:xfrm rot="10800000">
            <a:off x="32888" y="-13370"/>
            <a:ext cx="9102340" cy="1414094"/>
            <a:chOff x="270713" y="1003450"/>
            <a:chExt cx="7078575" cy="1282625"/>
          </a:xfrm>
        </p:grpSpPr>
        <p:sp>
          <p:nvSpPr>
            <p:cNvPr id="1742" name="Google Shape;1742;p102"/>
            <p:cNvSpPr/>
            <p:nvPr/>
          </p:nvSpPr>
          <p:spPr>
            <a:xfrm>
              <a:off x="1886388" y="1112675"/>
              <a:ext cx="921275" cy="1154925"/>
            </a:xfrm>
            <a:custGeom>
              <a:rect b="b" l="l" r="r" t="t"/>
              <a:pathLst>
                <a:path extrusionOk="0" fill="none" h="46197" w="36851">
                  <a:moveTo>
                    <a:pt x="0" y="46197"/>
                  </a:moveTo>
                  <a:cubicBezTo>
                    <a:pt x="1524" y="45364"/>
                    <a:pt x="2786" y="44113"/>
                    <a:pt x="3596" y="42732"/>
                  </a:cubicBezTo>
                  <a:cubicBezTo>
                    <a:pt x="5072" y="40184"/>
                    <a:pt x="5287" y="37243"/>
                    <a:pt x="5239" y="34410"/>
                  </a:cubicBezTo>
                  <a:cubicBezTo>
                    <a:pt x="5203" y="32493"/>
                    <a:pt x="5060" y="30683"/>
                    <a:pt x="4025" y="28992"/>
                  </a:cubicBezTo>
                  <a:cubicBezTo>
                    <a:pt x="2989" y="27290"/>
                    <a:pt x="1810" y="25909"/>
                    <a:pt x="1417" y="23897"/>
                  </a:cubicBezTo>
                  <a:cubicBezTo>
                    <a:pt x="95" y="17110"/>
                    <a:pt x="6751" y="13931"/>
                    <a:pt x="13311" y="12252"/>
                  </a:cubicBezTo>
                  <a:cubicBezTo>
                    <a:pt x="18133" y="11014"/>
                    <a:pt x="21431" y="7180"/>
                    <a:pt x="23563" y="3263"/>
                  </a:cubicBezTo>
                  <a:cubicBezTo>
                    <a:pt x="24063" y="2346"/>
                    <a:pt x="24551" y="1370"/>
                    <a:pt x="25480" y="739"/>
                  </a:cubicBezTo>
                  <a:cubicBezTo>
                    <a:pt x="26396" y="120"/>
                    <a:pt x="27920" y="1"/>
                    <a:pt x="28659" y="787"/>
                  </a:cubicBezTo>
                  <a:cubicBezTo>
                    <a:pt x="28909" y="1060"/>
                    <a:pt x="29040" y="1394"/>
                    <a:pt x="29147" y="1727"/>
                  </a:cubicBezTo>
                  <a:cubicBezTo>
                    <a:pt x="29921" y="4275"/>
                    <a:pt x="29147" y="7133"/>
                    <a:pt x="27135" y="9121"/>
                  </a:cubicBezTo>
                  <a:cubicBezTo>
                    <a:pt x="25111" y="11133"/>
                    <a:pt x="22074" y="12169"/>
                    <a:pt x="19705" y="13883"/>
                  </a:cubicBezTo>
                  <a:cubicBezTo>
                    <a:pt x="13621" y="18301"/>
                    <a:pt x="13014" y="29135"/>
                    <a:pt x="20169" y="33041"/>
                  </a:cubicBezTo>
                  <a:cubicBezTo>
                    <a:pt x="22682" y="34410"/>
                    <a:pt x="25670" y="34957"/>
                    <a:pt x="28325" y="36112"/>
                  </a:cubicBezTo>
                  <a:cubicBezTo>
                    <a:pt x="30873" y="37220"/>
                    <a:pt x="33088" y="38875"/>
                    <a:pt x="34695" y="40887"/>
                  </a:cubicBezTo>
                  <a:cubicBezTo>
                    <a:pt x="35933" y="42435"/>
                    <a:pt x="36779" y="44340"/>
                    <a:pt x="36850" y="461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102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102"/>
            <p:cNvSpPr/>
            <p:nvPr/>
          </p:nvSpPr>
          <p:spPr>
            <a:xfrm>
              <a:off x="1976263" y="1485050"/>
              <a:ext cx="694775" cy="782275"/>
            </a:xfrm>
            <a:custGeom>
              <a:rect b="b" l="l" r="r" t="t"/>
              <a:pathLst>
                <a:path extrusionOk="0" fill="none" h="31291" w="27791">
                  <a:moveTo>
                    <a:pt x="1918" y="31290"/>
                  </a:moveTo>
                  <a:cubicBezTo>
                    <a:pt x="3466" y="29992"/>
                    <a:pt x="4644" y="28361"/>
                    <a:pt x="5299" y="26587"/>
                  </a:cubicBezTo>
                  <a:cubicBezTo>
                    <a:pt x="6573" y="23158"/>
                    <a:pt x="5978" y="19312"/>
                    <a:pt x="4049" y="16110"/>
                  </a:cubicBezTo>
                  <a:cubicBezTo>
                    <a:pt x="2489" y="13502"/>
                    <a:pt x="1" y="10954"/>
                    <a:pt x="489" y="8049"/>
                  </a:cubicBezTo>
                  <a:cubicBezTo>
                    <a:pt x="930" y="5489"/>
                    <a:pt x="3573" y="3691"/>
                    <a:pt x="6014" y="2167"/>
                  </a:cubicBezTo>
                  <a:cubicBezTo>
                    <a:pt x="6930" y="1596"/>
                    <a:pt x="7847" y="1024"/>
                    <a:pt x="8752" y="453"/>
                  </a:cubicBezTo>
                  <a:cubicBezTo>
                    <a:pt x="9121" y="227"/>
                    <a:pt x="9526" y="0"/>
                    <a:pt x="9966" y="48"/>
                  </a:cubicBezTo>
                  <a:cubicBezTo>
                    <a:pt x="10717" y="131"/>
                    <a:pt x="11002" y="941"/>
                    <a:pt x="10955" y="1584"/>
                  </a:cubicBezTo>
                  <a:cubicBezTo>
                    <a:pt x="10871" y="2667"/>
                    <a:pt x="10324" y="3680"/>
                    <a:pt x="9871" y="4692"/>
                  </a:cubicBezTo>
                  <a:cubicBezTo>
                    <a:pt x="8038" y="8859"/>
                    <a:pt x="7942" y="13966"/>
                    <a:pt x="11264" y="17395"/>
                  </a:cubicBezTo>
                  <a:cubicBezTo>
                    <a:pt x="15193" y="21455"/>
                    <a:pt x="22718" y="22087"/>
                    <a:pt x="26171" y="26456"/>
                  </a:cubicBezTo>
                  <a:cubicBezTo>
                    <a:pt x="27290" y="27873"/>
                    <a:pt x="27790" y="29587"/>
                    <a:pt x="27719" y="312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102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102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102"/>
            <p:cNvSpPr/>
            <p:nvPr/>
          </p:nvSpPr>
          <p:spPr>
            <a:xfrm>
              <a:off x="2034313" y="1582675"/>
              <a:ext cx="131600" cy="258400"/>
            </a:xfrm>
            <a:custGeom>
              <a:rect b="b" l="l" r="r" t="t"/>
              <a:pathLst>
                <a:path extrusionOk="0" fill="none" h="10336" w="5264">
                  <a:moveTo>
                    <a:pt x="191" y="4025"/>
                  </a:moveTo>
                  <a:cubicBezTo>
                    <a:pt x="370" y="2513"/>
                    <a:pt x="1453" y="1096"/>
                    <a:pt x="2989" y="346"/>
                  </a:cubicBezTo>
                  <a:cubicBezTo>
                    <a:pt x="3406" y="156"/>
                    <a:pt x="3918" y="1"/>
                    <a:pt x="4323" y="215"/>
                  </a:cubicBezTo>
                  <a:cubicBezTo>
                    <a:pt x="4632" y="370"/>
                    <a:pt x="4775" y="691"/>
                    <a:pt x="4846" y="1001"/>
                  </a:cubicBezTo>
                  <a:cubicBezTo>
                    <a:pt x="5263" y="2703"/>
                    <a:pt x="4501" y="4358"/>
                    <a:pt x="4108" y="6013"/>
                  </a:cubicBezTo>
                  <a:cubicBezTo>
                    <a:pt x="3918" y="6811"/>
                    <a:pt x="4799" y="9228"/>
                    <a:pt x="4108" y="9752"/>
                  </a:cubicBezTo>
                  <a:cubicBezTo>
                    <a:pt x="3322" y="10335"/>
                    <a:pt x="2251" y="9049"/>
                    <a:pt x="1810" y="8573"/>
                  </a:cubicBezTo>
                  <a:cubicBezTo>
                    <a:pt x="679" y="7323"/>
                    <a:pt x="1" y="5609"/>
                    <a:pt x="191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102"/>
            <p:cNvSpPr/>
            <p:nvPr/>
          </p:nvSpPr>
          <p:spPr>
            <a:xfrm>
              <a:off x="2111713" y="1872300"/>
              <a:ext cx="462275" cy="395025"/>
            </a:xfrm>
            <a:custGeom>
              <a:rect b="b" l="l" r="r" t="t"/>
              <a:pathLst>
                <a:path extrusionOk="0" fill="none" h="15801" w="18491">
                  <a:moveTo>
                    <a:pt x="0" y="15800"/>
                  </a:moveTo>
                  <a:cubicBezTo>
                    <a:pt x="2096" y="13538"/>
                    <a:pt x="3072" y="10478"/>
                    <a:pt x="2370" y="7632"/>
                  </a:cubicBezTo>
                  <a:cubicBezTo>
                    <a:pt x="1810" y="5382"/>
                    <a:pt x="334" y="3299"/>
                    <a:pt x="298" y="1001"/>
                  </a:cubicBezTo>
                  <a:cubicBezTo>
                    <a:pt x="298" y="822"/>
                    <a:pt x="298" y="632"/>
                    <a:pt x="393" y="465"/>
                  </a:cubicBezTo>
                  <a:cubicBezTo>
                    <a:pt x="619" y="84"/>
                    <a:pt x="1274" y="0"/>
                    <a:pt x="1727" y="191"/>
                  </a:cubicBezTo>
                  <a:cubicBezTo>
                    <a:pt x="2179" y="393"/>
                    <a:pt x="2489" y="774"/>
                    <a:pt x="2763" y="1143"/>
                  </a:cubicBezTo>
                  <a:cubicBezTo>
                    <a:pt x="3965" y="2739"/>
                    <a:pt x="5132" y="4430"/>
                    <a:pt x="6894" y="5596"/>
                  </a:cubicBezTo>
                  <a:cubicBezTo>
                    <a:pt x="9537" y="7359"/>
                    <a:pt x="13180" y="7740"/>
                    <a:pt x="15705" y="9621"/>
                  </a:cubicBezTo>
                  <a:cubicBezTo>
                    <a:pt x="17455" y="10930"/>
                    <a:pt x="18491" y="12919"/>
                    <a:pt x="18455" y="14907"/>
                  </a:cubicBezTo>
                  <a:cubicBezTo>
                    <a:pt x="18455" y="15205"/>
                    <a:pt x="18419" y="15502"/>
                    <a:pt x="18372" y="1580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102"/>
            <p:cNvSpPr/>
            <p:nvPr/>
          </p:nvSpPr>
          <p:spPr>
            <a:xfrm>
              <a:off x="2217963" y="2055050"/>
              <a:ext cx="148275" cy="193225"/>
            </a:xfrm>
            <a:custGeom>
              <a:rect b="b" l="l" r="r" t="t"/>
              <a:pathLst>
                <a:path extrusionOk="0" fill="none" h="7729" w="5931">
                  <a:moveTo>
                    <a:pt x="537" y="3061"/>
                  </a:moveTo>
                  <a:cubicBezTo>
                    <a:pt x="275" y="2287"/>
                    <a:pt x="1" y="1370"/>
                    <a:pt x="596" y="739"/>
                  </a:cubicBezTo>
                  <a:cubicBezTo>
                    <a:pt x="894" y="430"/>
                    <a:pt x="1370" y="263"/>
                    <a:pt x="1822" y="168"/>
                  </a:cubicBezTo>
                  <a:cubicBezTo>
                    <a:pt x="2263" y="60"/>
                    <a:pt x="2727" y="1"/>
                    <a:pt x="3156" y="96"/>
                  </a:cubicBezTo>
                  <a:cubicBezTo>
                    <a:pt x="3561" y="168"/>
                    <a:pt x="3918" y="370"/>
                    <a:pt x="4228" y="608"/>
                  </a:cubicBezTo>
                  <a:cubicBezTo>
                    <a:pt x="5347" y="1453"/>
                    <a:pt x="5930" y="2775"/>
                    <a:pt x="5752" y="4049"/>
                  </a:cubicBezTo>
                  <a:cubicBezTo>
                    <a:pt x="5549" y="5347"/>
                    <a:pt x="3847" y="7728"/>
                    <a:pt x="1965" y="7288"/>
                  </a:cubicBezTo>
                  <a:cubicBezTo>
                    <a:pt x="334" y="6907"/>
                    <a:pt x="941" y="4228"/>
                    <a:pt x="548" y="306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102"/>
            <p:cNvSpPr/>
            <p:nvPr/>
          </p:nvSpPr>
          <p:spPr>
            <a:xfrm>
              <a:off x="5632388" y="1003450"/>
              <a:ext cx="1450200" cy="1263875"/>
            </a:xfrm>
            <a:custGeom>
              <a:rect b="b" l="l" r="r" t="t"/>
              <a:pathLst>
                <a:path extrusionOk="0" fill="none" h="50555" w="58008">
                  <a:moveTo>
                    <a:pt x="30909" y="50554"/>
                  </a:moveTo>
                  <a:cubicBezTo>
                    <a:pt x="32969" y="49078"/>
                    <a:pt x="34838" y="47447"/>
                    <a:pt x="35886" y="44934"/>
                  </a:cubicBezTo>
                  <a:cubicBezTo>
                    <a:pt x="37457" y="41148"/>
                    <a:pt x="36612" y="36290"/>
                    <a:pt x="38708" y="32861"/>
                  </a:cubicBezTo>
                  <a:cubicBezTo>
                    <a:pt x="41256" y="28706"/>
                    <a:pt x="46232" y="28897"/>
                    <a:pt x="49888" y="26920"/>
                  </a:cubicBezTo>
                  <a:cubicBezTo>
                    <a:pt x="54126" y="24622"/>
                    <a:pt x="58008" y="17943"/>
                    <a:pt x="57781" y="12549"/>
                  </a:cubicBezTo>
                  <a:cubicBezTo>
                    <a:pt x="57567" y="7227"/>
                    <a:pt x="55984" y="726"/>
                    <a:pt x="50519" y="298"/>
                  </a:cubicBezTo>
                  <a:cubicBezTo>
                    <a:pt x="46578" y="0"/>
                    <a:pt x="43089" y="3155"/>
                    <a:pt x="40398" y="6513"/>
                  </a:cubicBezTo>
                  <a:cubicBezTo>
                    <a:pt x="37719" y="9870"/>
                    <a:pt x="35243" y="13728"/>
                    <a:pt x="31647" y="15609"/>
                  </a:cubicBezTo>
                  <a:cubicBezTo>
                    <a:pt x="25087" y="19038"/>
                    <a:pt x="16931" y="14812"/>
                    <a:pt x="10430" y="18360"/>
                  </a:cubicBezTo>
                  <a:cubicBezTo>
                    <a:pt x="7751" y="19824"/>
                    <a:pt x="5668" y="22467"/>
                    <a:pt x="4013" y="25313"/>
                  </a:cubicBezTo>
                  <a:cubicBezTo>
                    <a:pt x="2727" y="27504"/>
                    <a:pt x="1632" y="29885"/>
                    <a:pt x="1120" y="32480"/>
                  </a:cubicBezTo>
                  <a:cubicBezTo>
                    <a:pt x="0" y="38100"/>
                    <a:pt x="822" y="44791"/>
                    <a:pt x="2227" y="50209"/>
                  </a:cubicBezTo>
                  <a:cubicBezTo>
                    <a:pt x="2251" y="50316"/>
                    <a:pt x="2286" y="50435"/>
                    <a:pt x="2310" y="5055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102"/>
            <p:cNvSpPr/>
            <p:nvPr/>
          </p:nvSpPr>
          <p:spPr>
            <a:xfrm>
              <a:off x="5728838" y="1288000"/>
              <a:ext cx="1239750" cy="979600"/>
            </a:xfrm>
            <a:custGeom>
              <a:rect b="b" l="l" r="r" t="t"/>
              <a:pathLst>
                <a:path extrusionOk="0" fill="none" h="39184" w="49590">
                  <a:moveTo>
                    <a:pt x="14657" y="39184"/>
                  </a:moveTo>
                  <a:cubicBezTo>
                    <a:pt x="15573" y="38398"/>
                    <a:pt x="16609" y="37743"/>
                    <a:pt x="17633" y="37172"/>
                  </a:cubicBezTo>
                  <a:cubicBezTo>
                    <a:pt x="20038" y="35850"/>
                    <a:pt x="22646" y="34695"/>
                    <a:pt x="24396" y="32374"/>
                  </a:cubicBezTo>
                  <a:cubicBezTo>
                    <a:pt x="26920" y="29040"/>
                    <a:pt x="27099" y="24170"/>
                    <a:pt x="28623" y="20098"/>
                  </a:cubicBezTo>
                  <a:cubicBezTo>
                    <a:pt x="30492" y="15098"/>
                    <a:pt x="34611" y="11311"/>
                    <a:pt x="39243" y="10359"/>
                  </a:cubicBezTo>
                  <a:cubicBezTo>
                    <a:pt x="41422" y="9907"/>
                    <a:pt x="43708" y="10038"/>
                    <a:pt x="45768" y="9085"/>
                  </a:cubicBezTo>
                  <a:cubicBezTo>
                    <a:pt x="47816" y="8133"/>
                    <a:pt x="49590" y="5513"/>
                    <a:pt x="48828" y="3096"/>
                  </a:cubicBezTo>
                  <a:cubicBezTo>
                    <a:pt x="48077" y="691"/>
                    <a:pt x="45268" y="1"/>
                    <a:pt x="43196" y="882"/>
                  </a:cubicBezTo>
                  <a:cubicBezTo>
                    <a:pt x="41124" y="1763"/>
                    <a:pt x="39553" y="3703"/>
                    <a:pt x="37826" y="5299"/>
                  </a:cubicBezTo>
                  <a:cubicBezTo>
                    <a:pt x="32587" y="10121"/>
                    <a:pt x="25670" y="11812"/>
                    <a:pt x="19002" y="11978"/>
                  </a:cubicBezTo>
                  <a:cubicBezTo>
                    <a:pt x="17252" y="12014"/>
                    <a:pt x="15502" y="11966"/>
                    <a:pt x="13776" y="12276"/>
                  </a:cubicBezTo>
                  <a:cubicBezTo>
                    <a:pt x="8358" y="13240"/>
                    <a:pt x="3620" y="17908"/>
                    <a:pt x="1631" y="23861"/>
                  </a:cubicBezTo>
                  <a:cubicBezTo>
                    <a:pt x="0" y="28742"/>
                    <a:pt x="202" y="34326"/>
                    <a:pt x="1905" y="3918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102"/>
            <p:cNvSpPr/>
            <p:nvPr/>
          </p:nvSpPr>
          <p:spPr>
            <a:xfrm>
              <a:off x="5819013" y="1694000"/>
              <a:ext cx="537600" cy="573325"/>
            </a:xfrm>
            <a:custGeom>
              <a:rect b="b" l="l" r="r" t="t"/>
              <a:pathLst>
                <a:path extrusionOk="0" fill="none" h="22933" w="21504">
                  <a:moveTo>
                    <a:pt x="1417" y="22932"/>
                  </a:moveTo>
                  <a:cubicBezTo>
                    <a:pt x="203" y="19563"/>
                    <a:pt x="1" y="15717"/>
                    <a:pt x="917" y="12216"/>
                  </a:cubicBezTo>
                  <a:cubicBezTo>
                    <a:pt x="2179" y="7454"/>
                    <a:pt x="5501" y="3489"/>
                    <a:pt x="9573" y="1918"/>
                  </a:cubicBezTo>
                  <a:cubicBezTo>
                    <a:pt x="11181" y="1310"/>
                    <a:pt x="12859" y="1048"/>
                    <a:pt x="14526" y="786"/>
                  </a:cubicBezTo>
                  <a:cubicBezTo>
                    <a:pt x="15764" y="596"/>
                    <a:pt x="17015" y="405"/>
                    <a:pt x="18253" y="215"/>
                  </a:cubicBezTo>
                  <a:cubicBezTo>
                    <a:pt x="18943" y="96"/>
                    <a:pt x="19694" y="1"/>
                    <a:pt x="20325" y="382"/>
                  </a:cubicBezTo>
                  <a:cubicBezTo>
                    <a:pt x="21158" y="882"/>
                    <a:pt x="21503" y="2132"/>
                    <a:pt x="21372" y="3227"/>
                  </a:cubicBezTo>
                  <a:cubicBezTo>
                    <a:pt x="21229" y="4323"/>
                    <a:pt x="20729" y="5287"/>
                    <a:pt x="20229" y="6228"/>
                  </a:cubicBezTo>
                  <a:cubicBezTo>
                    <a:pt x="18646" y="9204"/>
                    <a:pt x="16919" y="12335"/>
                    <a:pt x="14205" y="13836"/>
                  </a:cubicBezTo>
                  <a:cubicBezTo>
                    <a:pt x="12657" y="14693"/>
                    <a:pt x="10871" y="14967"/>
                    <a:pt x="9466" y="16086"/>
                  </a:cubicBezTo>
                  <a:cubicBezTo>
                    <a:pt x="8037" y="17217"/>
                    <a:pt x="7168" y="19098"/>
                    <a:pt x="6751" y="21039"/>
                  </a:cubicBezTo>
                  <a:cubicBezTo>
                    <a:pt x="6620" y="21670"/>
                    <a:pt x="6525" y="22301"/>
                    <a:pt x="6466" y="2293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102"/>
            <p:cNvSpPr/>
            <p:nvPr/>
          </p:nvSpPr>
          <p:spPr>
            <a:xfrm>
              <a:off x="5885088" y="1819900"/>
              <a:ext cx="346200" cy="447425"/>
            </a:xfrm>
            <a:custGeom>
              <a:rect b="b" l="l" r="r" t="t"/>
              <a:pathLst>
                <a:path extrusionOk="0" fill="none" h="17897" w="13848">
                  <a:moveTo>
                    <a:pt x="1132" y="17896"/>
                  </a:moveTo>
                  <a:cubicBezTo>
                    <a:pt x="525" y="16098"/>
                    <a:pt x="120" y="14205"/>
                    <a:pt x="72" y="12276"/>
                  </a:cubicBezTo>
                  <a:cubicBezTo>
                    <a:pt x="1" y="9395"/>
                    <a:pt x="763" y="6418"/>
                    <a:pt x="2477" y="4347"/>
                  </a:cubicBezTo>
                  <a:cubicBezTo>
                    <a:pt x="3132" y="3561"/>
                    <a:pt x="3906" y="2906"/>
                    <a:pt x="4728" y="2358"/>
                  </a:cubicBezTo>
                  <a:cubicBezTo>
                    <a:pt x="6406" y="1227"/>
                    <a:pt x="8288" y="477"/>
                    <a:pt x="10216" y="180"/>
                  </a:cubicBezTo>
                  <a:cubicBezTo>
                    <a:pt x="11419" y="1"/>
                    <a:pt x="12931" y="180"/>
                    <a:pt x="13431" y="1465"/>
                  </a:cubicBezTo>
                  <a:cubicBezTo>
                    <a:pt x="13848" y="2561"/>
                    <a:pt x="13264" y="3835"/>
                    <a:pt x="12490" y="4621"/>
                  </a:cubicBezTo>
                  <a:cubicBezTo>
                    <a:pt x="11907" y="5204"/>
                    <a:pt x="11205" y="5633"/>
                    <a:pt x="10454" y="5859"/>
                  </a:cubicBezTo>
                  <a:cubicBezTo>
                    <a:pt x="9252" y="6216"/>
                    <a:pt x="7978" y="6061"/>
                    <a:pt x="6752" y="6299"/>
                  </a:cubicBezTo>
                  <a:cubicBezTo>
                    <a:pt x="5013" y="6633"/>
                    <a:pt x="3406" y="7823"/>
                    <a:pt x="2394" y="9514"/>
                  </a:cubicBezTo>
                  <a:cubicBezTo>
                    <a:pt x="1382" y="11205"/>
                    <a:pt x="989" y="13372"/>
                    <a:pt x="1322" y="15384"/>
                  </a:cubicBezTo>
                  <a:cubicBezTo>
                    <a:pt x="1477" y="16253"/>
                    <a:pt x="1739" y="17075"/>
                    <a:pt x="2025" y="178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102"/>
            <p:cNvSpPr/>
            <p:nvPr/>
          </p:nvSpPr>
          <p:spPr>
            <a:xfrm>
              <a:off x="6069938" y="1852950"/>
              <a:ext cx="103025" cy="79800"/>
            </a:xfrm>
            <a:custGeom>
              <a:rect b="b" l="l" r="r" t="t"/>
              <a:pathLst>
                <a:path extrusionOk="0" fill="none" h="3192" w="4121">
                  <a:moveTo>
                    <a:pt x="2882" y="2656"/>
                  </a:moveTo>
                  <a:cubicBezTo>
                    <a:pt x="3334" y="2513"/>
                    <a:pt x="3763" y="2203"/>
                    <a:pt x="3977" y="1727"/>
                  </a:cubicBezTo>
                  <a:cubicBezTo>
                    <a:pt x="4061" y="1536"/>
                    <a:pt x="4120" y="1322"/>
                    <a:pt x="4084" y="1120"/>
                  </a:cubicBezTo>
                  <a:cubicBezTo>
                    <a:pt x="4025" y="751"/>
                    <a:pt x="3715" y="501"/>
                    <a:pt x="3406" y="382"/>
                  </a:cubicBezTo>
                  <a:cubicBezTo>
                    <a:pt x="2489" y="1"/>
                    <a:pt x="489" y="465"/>
                    <a:pt x="251" y="1810"/>
                  </a:cubicBezTo>
                  <a:cubicBezTo>
                    <a:pt x="1" y="3191"/>
                    <a:pt x="2251" y="2858"/>
                    <a:pt x="2882" y="26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102"/>
            <p:cNvSpPr/>
            <p:nvPr/>
          </p:nvSpPr>
          <p:spPr>
            <a:xfrm>
              <a:off x="6681038" y="1632675"/>
              <a:ext cx="668250" cy="634650"/>
            </a:xfrm>
            <a:custGeom>
              <a:rect b="b" l="l" r="r" t="t"/>
              <a:pathLst>
                <a:path extrusionOk="0" fill="none" h="25386" w="26730">
                  <a:moveTo>
                    <a:pt x="0" y="25385"/>
                  </a:moveTo>
                  <a:cubicBezTo>
                    <a:pt x="607" y="24814"/>
                    <a:pt x="1119" y="24159"/>
                    <a:pt x="1417" y="23313"/>
                  </a:cubicBezTo>
                  <a:cubicBezTo>
                    <a:pt x="1786" y="22242"/>
                    <a:pt x="1727" y="21039"/>
                    <a:pt x="1667" y="19872"/>
                  </a:cubicBezTo>
                  <a:cubicBezTo>
                    <a:pt x="1572" y="18110"/>
                    <a:pt x="1465" y="16336"/>
                    <a:pt x="1715" y="14598"/>
                  </a:cubicBezTo>
                  <a:cubicBezTo>
                    <a:pt x="1965" y="12860"/>
                    <a:pt x="2596" y="11145"/>
                    <a:pt x="3762" y="10038"/>
                  </a:cubicBezTo>
                  <a:cubicBezTo>
                    <a:pt x="5644" y="8216"/>
                    <a:pt x="8442" y="8347"/>
                    <a:pt x="10609" y="7038"/>
                  </a:cubicBezTo>
                  <a:cubicBezTo>
                    <a:pt x="12240" y="6049"/>
                    <a:pt x="13407" y="4335"/>
                    <a:pt x="14716" y="2835"/>
                  </a:cubicBezTo>
                  <a:cubicBezTo>
                    <a:pt x="16026" y="1346"/>
                    <a:pt x="17669" y="1"/>
                    <a:pt x="19514" y="84"/>
                  </a:cubicBezTo>
                  <a:cubicBezTo>
                    <a:pt x="20646" y="132"/>
                    <a:pt x="21729" y="739"/>
                    <a:pt x="22634" y="1537"/>
                  </a:cubicBezTo>
                  <a:cubicBezTo>
                    <a:pt x="24206" y="2954"/>
                    <a:pt x="25337" y="5025"/>
                    <a:pt x="25753" y="7276"/>
                  </a:cubicBezTo>
                  <a:cubicBezTo>
                    <a:pt x="26730" y="12574"/>
                    <a:pt x="23801" y="17848"/>
                    <a:pt x="24301" y="23230"/>
                  </a:cubicBezTo>
                  <a:cubicBezTo>
                    <a:pt x="24372" y="23956"/>
                    <a:pt x="24503" y="24671"/>
                    <a:pt x="24670" y="253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102"/>
            <p:cNvSpPr/>
            <p:nvPr/>
          </p:nvSpPr>
          <p:spPr>
            <a:xfrm>
              <a:off x="6775688" y="1809200"/>
              <a:ext cx="445025" cy="458125"/>
            </a:xfrm>
            <a:custGeom>
              <a:rect b="b" l="l" r="r" t="t"/>
              <a:pathLst>
                <a:path extrusionOk="0" fill="none" h="18325" w="17801">
                  <a:moveTo>
                    <a:pt x="0" y="18324"/>
                  </a:moveTo>
                  <a:cubicBezTo>
                    <a:pt x="405" y="17479"/>
                    <a:pt x="715" y="16586"/>
                    <a:pt x="869" y="15621"/>
                  </a:cubicBezTo>
                  <a:cubicBezTo>
                    <a:pt x="1322" y="12800"/>
                    <a:pt x="322" y="9609"/>
                    <a:pt x="1548" y="7120"/>
                  </a:cubicBezTo>
                  <a:cubicBezTo>
                    <a:pt x="2822" y="4537"/>
                    <a:pt x="5787" y="4072"/>
                    <a:pt x="8144" y="2894"/>
                  </a:cubicBezTo>
                  <a:cubicBezTo>
                    <a:pt x="10240" y="1834"/>
                    <a:pt x="12383" y="0"/>
                    <a:pt x="14585" y="822"/>
                  </a:cubicBezTo>
                  <a:cubicBezTo>
                    <a:pt x="16264" y="1441"/>
                    <a:pt x="17312" y="3525"/>
                    <a:pt x="17550" y="5549"/>
                  </a:cubicBezTo>
                  <a:cubicBezTo>
                    <a:pt x="17800" y="7585"/>
                    <a:pt x="17431" y="9621"/>
                    <a:pt x="17169" y="11645"/>
                  </a:cubicBezTo>
                  <a:cubicBezTo>
                    <a:pt x="16919" y="13704"/>
                    <a:pt x="16800" y="15848"/>
                    <a:pt x="17288" y="17872"/>
                  </a:cubicBezTo>
                  <a:cubicBezTo>
                    <a:pt x="17336" y="18026"/>
                    <a:pt x="17372" y="18169"/>
                    <a:pt x="17419" y="183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102"/>
            <p:cNvSpPr/>
            <p:nvPr/>
          </p:nvSpPr>
          <p:spPr>
            <a:xfrm>
              <a:off x="6863788" y="1918725"/>
              <a:ext cx="295300" cy="348600"/>
            </a:xfrm>
            <a:custGeom>
              <a:rect b="b" l="l" r="r" t="t"/>
              <a:pathLst>
                <a:path extrusionOk="0" fill="none" h="13944" w="11812">
                  <a:moveTo>
                    <a:pt x="1" y="13943"/>
                  </a:moveTo>
                  <a:cubicBezTo>
                    <a:pt x="143" y="13252"/>
                    <a:pt x="227" y="12550"/>
                    <a:pt x="239" y="11836"/>
                  </a:cubicBezTo>
                  <a:cubicBezTo>
                    <a:pt x="274" y="10264"/>
                    <a:pt x="12" y="8704"/>
                    <a:pt x="36" y="7133"/>
                  </a:cubicBezTo>
                  <a:cubicBezTo>
                    <a:pt x="72" y="5561"/>
                    <a:pt x="477" y="3906"/>
                    <a:pt x="1548" y="2966"/>
                  </a:cubicBezTo>
                  <a:cubicBezTo>
                    <a:pt x="2334" y="2275"/>
                    <a:pt x="3370" y="2084"/>
                    <a:pt x="4311" y="1727"/>
                  </a:cubicBezTo>
                  <a:cubicBezTo>
                    <a:pt x="5477" y="1299"/>
                    <a:pt x="6561" y="572"/>
                    <a:pt x="7763" y="287"/>
                  </a:cubicBezTo>
                  <a:cubicBezTo>
                    <a:pt x="8966" y="1"/>
                    <a:pt x="10407" y="251"/>
                    <a:pt x="11145" y="1406"/>
                  </a:cubicBezTo>
                  <a:cubicBezTo>
                    <a:pt x="11812" y="2430"/>
                    <a:pt x="11752" y="3835"/>
                    <a:pt x="11669" y="5109"/>
                  </a:cubicBezTo>
                  <a:cubicBezTo>
                    <a:pt x="11502" y="7299"/>
                    <a:pt x="11347" y="9502"/>
                    <a:pt x="11181" y="11705"/>
                  </a:cubicBezTo>
                  <a:cubicBezTo>
                    <a:pt x="11133" y="12443"/>
                    <a:pt x="11073" y="13193"/>
                    <a:pt x="11061" y="139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102"/>
            <p:cNvSpPr/>
            <p:nvPr/>
          </p:nvSpPr>
          <p:spPr>
            <a:xfrm>
              <a:off x="6915588" y="1998200"/>
              <a:ext cx="196175" cy="269125"/>
            </a:xfrm>
            <a:custGeom>
              <a:rect b="b" l="l" r="r" t="t"/>
              <a:pathLst>
                <a:path extrusionOk="0" fill="none" h="10765" w="7847">
                  <a:moveTo>
                    <a:pt x="655" y="10764"/>
                  </a:moveTo>
                  <a:cubicBezTo>
                    <a:pt x="822" y="9776"/>
                    <a:pt x="727" y="8680"/>
                    <a:pt x="572" y="7657"/>
                  </a:cubicBezTo>
                  <a:cubicBezTo>
                    <a:pt x="334" y="6061"/>
                    <a:pt x="0" y="4382"/>
                    <a:pt x="512" y="2894"/>
                  </a:cubicBezTo>
                  <a:cubicBezTo>
                    <a:pt x="1096" y="1191"/>
                    <a:pt x="2691" y="191"/>
                    <a:pt x="4263" y="72"/>
                  </a:cubicBezTo>
                  <a:cubicBezTo>
                    <a:pt x="5299" y="1"/>
                    <a:pt x="6442" y="322"/>
                    <a:pt x="7108" y="1263"/>
                  </a:cubicBezTo>
                  <a:cubicBezTo>
                    <a:pt x="7644" y="2025"/>
                    <a:pt x="7787" y="3049"/>
                    <a:pt x="7811" y="4037"/>
                  </a:cubicBezTo>
                  <a:cubicBezTo>
                    <a:pt x="7846" y="6299"/>
                    <a:pt x="7311" y="8538"/>
                    <a:pt x="6953" y="107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102"/>
            <p:cNvSpPr/>
            <p:nvPr/>
          </p:nvSpPr>
          <p:spPr>
            <a:xfrm>
              <a:off x="6961113" y="2116075"/>
              <a:ext cx="82775" cy="151250"/>
            </a:xfrm>
            <a:custGeom>
              <a:rect b="b" l="l" r="r" t="t"/>
              <a:pathLst>
                <a:path extrusionOk="0" fill="none" h="6050" w="3311">
                  <a:moveTo>
                    <a:pt x="680" y="6049"/>
                  </a:moveTo>
                  <a:cubicBezTo>
                    <a:pt x="406" y="5573"/>
                    <a:pt x="179" y="4799"/>
                    <a:pt x="84" y="3656"/>
                  </a:cubicBezTo>
                  <a:cubicBezTo>
                    <a:pt x="25" y="3001"/>
                    <a:pt x="1" y="2334"/>
                    <a:pt x="144" y="1727"/>
                  </a:cubicBezTo>
                  <a:cubicBezTo>
                    <a:pt x="287" y="1108"/>
                    <a:pt x="620" y="548"/>
                    <a:pt x="1084" y="358"/>
                  </a:cubicBezTo>
                  <a:cubicBezTo>
                    <a:pt x="1954" y="1"/>
                    <a:pt x="2894" y="1120"/>
                    <a:pt x="3073" y="2322"/>
                  </a:cubicBezTo>
                  <a:cubicBezTo>
                    <a:pt x="3311" y="3906"/>
                    <a:pt x="2966" y="5287"/>
                    <a:pt x="2430" y="60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102"/>
            <p:cNvSpPr/>
            <p:nvPr/>
          </p:nvSpPr>
          <p:spPr>
            <a:xfrm>
              <a:off x="5690138" y="1150775"/>
              <a:ext cx="1352275" cy="1116825"/>
            </a:xfrm>
            <a:custGeom>
              <a:rect b="b" l="l" r="r" t="t"/>
              <a:pathLst>
                <a:path extrusionOk="0" fill="none" h="44673" w="54091">
                  <a:moveTo>
                    <a:pt x="1286" y="44673"/>
                  </a:moveTo>
                  <a:cubicBezTo>
                    <a:pt x="345" y="40946"/>
                    <a:pt x="0" y="37041"/>
                    <a:pt x="476" y="33195"/>
                  </a:cubicBezTo>
                  <a:cubicBezTo>
                    <a:pt x="1310" y="26409"/>
                    <a:pt x="4906" y="19944"/>
                    <a:pt x="10263" y="17062"/>
                  </a:cubicBezTo>
                  <a:cubicBezTo>
                    <a:pt x="16026" y="13967"/>
                    <a:pt x="22884" y="15217"/>
                    <a:pt x="28909" y="12883"/>
                  </a:cubicBezTo>
                  <a:cubicBezTo>
                    <a:pt x="33743" y="11014"/>
                    <a:pt x="38934" y="7359"/>
                    <a:pt x="42613" y="3335"/>
                  </a:cubicBezTo>
                  <a:cubicBezTo>
                    <a:pt x="44172" y="1620"/>
                    <a:pt x="46125" y="1"/>
                    <a:pt x="48256" y="298"/>
                  </a:cubicBezTo>
                  <a:cubicBezTo>
                    <a:pt x="50006" y="548"/>
                    <a:pt x="51483" y="2132"/>
                    <a:pt x="52209" y="4013"/>
                  </a:cubicBezTo>
                  <a:cubicBezTo>
                    <a:pt x="54090" y="8883"/>
                    <a:pt x="52340" y="14681"/>
                    <a:pt x="48590" y="17527"/>
                  </a:cubicBezTo>
                  <a:cubicBezTo>
                    <a:pt x="46518" y="19110"/>
                    <a:pt x="44065" y="19872"/>
                    <a:pt x="41613" y="20289"/>
                  </a:cubicBezTo>
                  <a:cubicBezTo>
                    <a:pt x="39696" y="20599"/>
                    <a:pt x="37683" y="20741"/>
                    <a:pt x="36005" y="21861"/>
                  </a:cubicBezTo>
                  <a:cubicBezTo>
                    <a:pt x="33290" y="23682"/>
                    <a:pt x="32171" y="27540"/>
                    <a:pt x="31528" y="31112"/>
                  </a:cubicBezTo>
                  <a:cubicBezTo>
                    <a:pt x="30873" y="34684"/>
                    <a:pt x="30361" y="38541"/>
                    <a:pt x="28242" y="41232"/>
                  </a:cubicBezTo>
                  <a:cubicBezTo>
                    <a:pt x="27015" y="42780"/>
                    <a:pt x="25408" y="43744"/>
                    <a:pt x="23753" y="446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102"/>
            <p:cNvSpPr/>
            <p:nvPr/>
          </p:nvSpPr>
          <p:spPr>
            <a:xfrm>
              <a:off x="271013" y="1258525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102"/>
            <p:cNvSpPr/>
            <p:nvPr/>
          </p:nvSpPr>
          <p:spPr>
            <a:xfrm>
              <a:off x="271013" y="1380875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102"/>
            <p:cNvSpPr/>
            <p:nvPr/>
          </p:nvSpPr>
          <p:spPr>
            <a:xfrm>
              <a:off x="270713" y="1529400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102"/>
            <p:cNvSpPr/>
            <p:nvPr/>
          </p:nvSpPr>
          <p:spPr>
            <a:xfrm>
              <a:off x="271013" y="1708875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102"/>
            <p:cNvSpPr/>
            <p:nvPr/>
          </p:nvSpPr>
          <p:spPr>
            <a:xfrm>
              <a:off x="330238" y="1879450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102"/>
            <p:cNvSpPr/>
            <p:nvPr/>
          </p:nvSpPr>
          <p:spPr>
            <a:xfrm>
              <a:off x="475188" y="2067275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102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102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102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102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102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102"/>
            <p:cNvSpPr/>
            <p:nvPr/>
          </p:nvSpPr>
          <p:spPr>
            <a:xfrm>
              <a:off x="932988" y="1349325"/>
              <a:ext cx="859350" cy="918275"/>
            </a:xfrm>
            <a:custGeom>
              <a:rect b="b" l="l" r="r" t="t"/>
              <a:pathLst>
                <a:path extrusionOk="0" fill="none" h="36731" w="34374">
                  <a:moveTo>
                    <a:pt x="34291" y="36719"/>
                  </a:moveTo>
                  <a:cubicBezTo>
                    <a:pt x="34374" y="35433"/>
                    <a:pt x="34255" y="34123"/>
                    <a:pt x="33838" y="32766"/>
                  </a:cubicBezTo>
                  <a:cubicBezTo>
                    <a:pt x="33267" y="30849"/>
                    <a:pt x="32219" y="29135"/>
                    <a:pt x="31707" y="27194"/>
                  </a:cubicBezTo>
                  <a:cubicBezTo>
                    <a:pt x="30897" y="24051"/>
                    <a:pt x="31516" y="20372"/>
                    <a:pt x="29849" y="17705"/>
                  </a:cubicBezTo>
                  <a:cubicBezTo>
                    <a:pt x="28171" y="15050"/>
                    <a:pt x="25004" y="14597"/>
                    <a:pt x="22420" y="13276"/>
                  </a:cubicBezTo>
                  <a:cubicBezTo>
                    <a:pt x="17157" y="10597"/>
                    <a:pt x="14050" y="3965"/>
                    <a:pt x="8942" y="905"/>
                  </a:cubicBezTo>
                  <a:cubicBezTo>
                    <a:pt x="8109" y="405"/>
                    <a:pt x="7192" y="0"/>
                    <a:pt x="6263" y="0"/>
                  </a:cubicBezTo>
                  <a:cubicBezTo>
                    <a:pt x="5465" y="0"/>
                    <a:pt x="4692" y="310"/>
                    <a:pt x="3965" y="691"/>
                  </a:cubicBezTo>
                  <a:cubicBezTo>
                    <a:pt x="2572" y="1453"/>
                    <a:pt x="1274" y="2620"/>
                    <a:pt x="643" y="4263"/>
                  </a:cubicBezTo>
                  <a:cubicBezTo>
                    <a:pt x="1" y="5965"/>
                    <a:pt x="167" y="7977"/>
                    <a:pt x="798" y="9716"/>
                  </a:cubicBezTo>
                  <a:cubicBezTo>
                    <a:pt x="1429" y="11454"/>
                    <a:pt x="2489" y="12942"/>
                    <a:pt x="3632" y="14288"/>
                  </a:cubicBezTo>
                  <a:cubicBezTo>
                    <a:pt x="5096" y="16014"/>
                    <a:pt x="6728" y="17574"/>
                    <a:pt x="8466" y="18895"/>
                  </a:cubicBezTo>
                  <a:cubicBezTo>
                    <a:pt x="11335" y="21086"/>
                    <a:pt x="14705" y="22729"/>
                    <a:pt x="17157" y="25515"/>
                  </a:cubicBezTo>
                  <a:cubicBezTo>
                    <a:pt x="19670" y="28397"/>
                    <a:pt x="22039" y="31802"/>
                    <a:pt x="22634" y="35945"/>
                  </a:cubicBezTo>
                  <a:cubicBezTo>
                    <a:pt x="22682" y="36207"/>
                    <a:pt x="22706" y="36469"/>
                    <a:pt x="22730" y="367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102"/>
            <p:cNvSpPr/>
            <p:nvPr/>
          </p:nvSpPr>
          <p:spPr>
            <a:xfrm>
              <a:off x="1009788" y="1373725"/>
              <a:ext cx="717975" cy="894175"/>
            </a:xfrm>
            <a:custGeom>
              <a:rect b="b" l="l" r="r" t="t"/>
              <a:pathLst>
                <a:path extrusionOk="0" fill="none" h="35767" w="28719">
                  <a:moveTo>
                    <a:pt x="28718" y="35743"/>
                  </a:moveTo>
                  <a:cubicBezTo>
                    <a:pt x="28694" y="34469"/>
                    <a:pt x="28444" y="33207"/>
                    <a:pt x="27968" y="32040"/>
                  </a:cubicBezTo>
                  <a:cubicBezTo>
                    <a:pt x="27063" y="29861"/>
                    <a:pt x="25384" y="27873"/>
                    <a:pt x="25551" y="25480"/>
                  </a:cubicBezTo>
                  <a:cubicBezTo>
                    <a:pt x="25765" y="22682"/>
                    <a:pt x="26420" y="20694"/>
                    <a:pt x="24384" y="18419"/>
                  </a:cubicBezTo>
                  <a:cubicBezTo>
                    <a:pt x="22777" y="16610"/>
                    <a:pt x="20146" y="16514"/>
                    <a:pt x="18169" y="15598"/>
                  </a:cubicBezTo>
                  <a:cubicBezTo>
                    <a:pt x="17002" y="15050"/>
                    <a:pt x="15967" y="14264"/>
                    <a:pt x="15002" y="13336"/>
                  </a:cubicBezTo>
                  <a:cubicBezTo>
                    <a:pt x="13395" y="11776"/>
                    <a:pt x="11990" y="9859"/>
                    <a:pt x="10502" y="8121"/>
                  </a:cubicBezTo>
                  <a:cubicBezTo>
                    <a:pt x="8704" y="6025"/>
                    <a:pt x="1596" y="1"/>
                    <a:pt x="274" y="5632"/>
                  </a:cubicBezTo>
                  <a:cubicBezTo>
                    <a:pt x="0" y="6787"/>
                    <a:pt x="429" y="8013"/>
                    <a:pt x="929" y="9085"/>
                  </a:cubicBezTo>
                  <a:cubicBezTo>
                    <a:pt x="2132" y="11633"/>
                    <a:pt x="3846" y="13859"/>
                    <a:pt x="5882" y="15538"/>
                  </a:cubicBezTo>
                  <a:cubicBezTo>
                    <a:pt x="7811" y="17122"/>
                    <a:pt x="10013" y="18205"/>
                    <a:pt x="12014" y="19682"/>
                  </a:cubicBezTo>
                  <a:cubicBezTo>
                    <a:pt x="16871" y="23265"/>
                    <a:pt x="20384" y="29254"/>
                    <a:pt x="21527" y="3576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102"/>
            <p:cNvSpPr/>
            <p:nvPr/>
          </p:nvSpPr>
          <p:spPr>
            <a:xfrm>
              <a:off x="1088963" y="1527625"/>
              <a:ext cx="600700" cy="739975"/>
            </a:xfrm>
            <a:custGeom>
              <a:rect b="b" l="l" r="r" t="t"/>
              <a:pathLst>
                <a:path extrusionOk="0" fill="none" h="29599" w="24028">
                  <a:moveTo>
                    <a:pt x="23956" y="29599"/>
                  </a:moveTo>
                  <a:cubicBezTo>
                    <a:pt x="24027" y="28920"/>
                    <a:pt x="23968" y="28242"/>
                    <a:pt x="23765" y="27742"/>
                  </a:cubicBezTo>
                  <a:cubicBezTo>
                    <a:pt x="23480" y="27015"/>
                    <a:pt x="22872" y="26563"/>
                    <a:pt x="22503" y="25896"/>
                  </a:cubicBezTo>
                  <a:cubicBezTo>
                    <a:pt x="21932" y="24872"/>
                    <a:pt x="21670" y="23598"/>
                    <a:pt x="21503" y="22419"/>
                  </a:cubicBezTo>
                  <a:cubicBezTo>
                    <a:pt x="21253" y="20634"/>
                    <a:pt x="21217" y="18800"/>
                    <a:pt x="20824" y="17026"/>
                  </a:cubicBezTo>
                  <a:cubicBezTo>
                    <a:pt x="20432" y="15264"/>
                    <a:pt x="19598" y="13514"/>
                    <a:pt x="18205" y="12644"/>
                  </a:cubicBezTo>
                  <a:cubicBezTo>
                    <a:pt x="16943" y="11859"/>
                    <a:pt x="15407" y="11930"/>
                    <a:pt x="14062" y="11347"/>
                  </a:cubicBezTo>
                  <a:cubicBezTo>
                    <a:pt x="11538" y="10239"/>
                    <a:pt x="10180" y="7096"/>
                    <a:pt x="8216" y="4905"/>
                  </a:cubicBezTo>
                  <a:cubicBezTo>
                    <a:pt x="6561" y="3036"/>
                    <a:pt x="4430" y="1857"/>
                    <a:pt x="2346" y="714"/>
                  </a:cubicBezTo>
                  <a:cubicBezTo>
                    <a:pt x="1620" y="310"/>
                    <a:pt x="584" y="0"/>
                    <a:pt x="179" y="798"/>
                  </a:cubicBezTo>
                  <a:cubicBezTo>
                    <a:pt x="0" y="1155"/>
                    <a:pt x="48" y="1607"/>
                    <a:pt x="131" y="2012"/>
                  </a:cubicBezTo>
                  <a:cubicBezTo>
                    <a:pt x="667" y="4513"/>
                    <a:pt x="2489" y="6370"/>
                    <a:pt x="4370" y="7763"/>
                  </a:cubicBezTo>
                  <a:cubicBezTo>
                    <a:pt x="6608" y="9442"/>
                    <a:pt x="9073" y="10704"/>
                    <a:pt x="11252" y="12502"/>
                  </a:cubicBezTo>
                  <a:cubicBezTo>
                    <a:pt x="15836" y="16288"/>
                    <a:pt x="18908" y="22348"/>
                    <a:pt x="19908" y="28742"/>
                  </a:cubicBezTo>
                  <a:cubicBezTo>
                    <a:pt x="19943" y="29016"/>
                    <a:pt x="19991" y="29301"/>
                    <a:pt x="20051" y="2958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102"/>
            <p:cNvSpPr/>
            <p:nvPr/>
          </p:nvSpPr>
          <p:spPr>
            <a:xfrm>
              <a:off x="1135088" y="1588050"/>
              <a:ext cx="197375" cy="181875"/>
            </a:xfrm>
            <a:custGeom>
              <a:rect b="b" l="l" r="r" t="t"/>
              <a:pathLst>
                <a:path extrusionOk="0" fill="none" h="7275" w="7895">
                  <a:moveTo>
                    <a:pt x="2025" y="512"/>
                  </a:moveTo>
                  <a:cubicBezTo>
                    <a:pt x="1727" y="298"/>
                    <a:pt x="1418" y="95"/>
                    <a:pt x="1072" y="48"/>
                  </a:cubicBezTo>
                  <a:cubicBezTo>
                    <a:pt x="715" y="0"/>
                    <a:pt x="334" y="167"/>
                    <a:pt x="191" y="536"/>
                  </a:cubicBezTo>
                  <a:cubicBezTo>
                    <a:pt x="1" y="1060"/>
                    <a:pt x="382" y="1643"/>
                    <a:pt x="763" y="2012"/>
                  </a:cubicBezTo>
                  <a:cubicBezTo>
                    <a:pt x="2406" y="3620"/>
                    <a:pt x="4513" y="4346"/>
                    <a:pt x="6192" y="5870"/>
                  </a:cubicBezTo>
                  <a:cubicBezTo>
                    <a:pt x="6442" y="6084"/>
                    <a:pt x="7895" y="7275"/>
                    <a:pt x="7811" y="6108"/>
                  </a:cubicBezTo>
                  <a:cubicBezTo>
                    <a:pt x="7788" y="5751"/>
                    <a:pt x="6883" y="4965"/>
                    <a:pt x="6668" y="4715"/>
                  </a:cubicBezTo>
                  <a:cubicBezTo>
                    <a:pt x="6228" y="4215"/>
                    <a:pt x="5775" y="3739"/>
                    <a:pt x="5311" y="3274"/>
                  </a:cubicBezTo>
                  <a:cubicBezTo>
                    <a:pt x="4275" y="2262"/>
                    <a:pt x="3180" y="1334"/>
                    <a:pt x="2025" y="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102"/>
            <p:cNvSpPr/>
            <p:nvPr/>
          </p:nvSpPr>
          <p:spPr>
            <a:xfrm>
              <a:off x="1414588" y="1833900"/>
              <a:ext cx="250350" cy="434000"/>
            </a:xfrm>
            <a:custGeom>
              <a:rect b="b" l="l" r="r" t="t"/>
              <a:pathLst>
                <a:path extrusionOk="0" fill="none" h="17360" w="10014">
                  <a:moveTo>
                    <a:pt x="8430" y="17360"/>
                  </a:moveTo>
                  <a:cubicBezTo>
                    <a:pt x="7918" y="16431"/>
                    <a:pt x="7680" y="15157"/>
                    <a:pt x="7407" y="14169"/>
                  </a:cubicBezTo>
                  <a:cubicBezTo>
                    <a:pt x="6966" y="12562"/>
                    <a:pt x="6728" y="10919"/>
                    <a:pt x="6192" y="9335"/>
                  </a:cubicBezTo>
                  <a:cubicBezTo>
                    <a:pt x="5406" y="7013"/>
                    <a:pt x="4275" y="5454"/>
                    <a:pt x="2763" y="3763"/>
                  </a:cubicBezTo>
                  <a:cubicBezTo>
                    <a:pt x="2430" y="3382"/>
                    <a:pt x="1" y="858"/>
                    <a:pt x="941" y="310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65"/>
                    <a:pt x="6085" y="2668"/>
                    <a:pt x="6775" y="4418"/>
                  </a:cubicBezTo>
                  <a:cubicBezTo>
                    <a:pt x="7347" y="5835"/>
                    <a:pt x="7371" y="7394"/>
                    <a:pt x="7585" y="8906"/>
                  </a:cubicBezTo>
                  <a:cubicBezTo>
                    <a:pt x="7764" y="10204"/>
                    <a:pt x="8026" y="11466"/>
                    <a:pt x="8192" y="12764"/>
                  </a:cubicBezTo>
                  <a:cubicBezTo>
                    <a:pt x="8299" y="13657"/>
                    <a:pt x="8609" y="14514"/>
                    <a:pt x="9073" y="15229"/>
                  </a:cubicBezTo>
                  <a:cubicBezTo>
                    <a:pt x="9300" y="15598"/>
                    <a:pt x="9585" y="15943"/>
                    <a:pt x="9776" y="16348"/>
                  </a:cubicBezTo>
                  <a:cubicBezTo>
                    <a:pt x="9907" y="16634"/>
                    <a:pt x="10014" y="16991"/>
                    <a:pt x="10014" y="17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102"/>
            <p:cNvSpPr/>
            <p:nvPr/>
          </p:nvSpPr>
          <p:spPr>
            <a:xfrm>
              <a:off x="1492288" y="1886300"/>
              <a:ext cx="86650" cy="96750"/>
            </a:xfrm>
            <a:custGeom>
              <a:rect b="b" l="l" r="r" t="t"/>
              <a:pathLst>
                <a:path extrusionOk="0" fill="none" h="3870" w="3466">
                  <a:moveTo>
                    <a:pt x="2251" y="1560"/>
                  </a:moveTo>
                  <a:cubicBezTo>
                    <a:pt x="1786" y="929"/>
                    <a:pt x="1262" y="250"/>
                    <a:pt x="572" y="60"/>
                  </a:cubicBezTo>
                  <a:cubicBezTo>
                    <a:pt x="346" y="0"/>
                    <a:pt x="24" y="72"/>
                    <a:pt x="12" y="333"/>
                  </a:cubicBezTo>
                  <a:cubicBezTo>
                    <a:pt x="0" y="441"/>
                    <a:pt x="48" y="536"/>
                    <a:pt x="96" y="619"/>
                  </a:cubicBezTo>
                  <a:cubicBezTo>
                    <a:pt x="596" y="1643"/>
                    <a:pt x="1358" y="2512"/>
                    <a:pt x="2251" y="3084"/>
                  </a:cubicBezTo>
                  <a:cubicBezTo>
                    <a:pt x="3465" y="3870"/>
                    <a:pt x="2536" y="1929"/>
                    <a:pt x="2251" y="15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102"/>
            <p:cNvSpPr/>
            <p:nvPr/>
          </p:nvSpPr>
          <p:spPr>
            <a:xfrm>
              <a:off x="4803113" y="1203175"/>
              <a:ext cx="790000" cy="1082900"/>
            </a:xfrm>
            <a:custGeom>
              <a:rect b="b" l="l" r="r" t="t"/>
              <a:pathLst>
                <a:path extrusionOk="0" fill="none" h="43316" w="31600">
                  <a:moveTo>
                    <a:pt x="30802" y="43315"/>
                  </a:moveTo>
                  <a:cubicBezTo>
                    <a:pt x="31600" y="39112"/>
                    <a:pt x="31135" y="34540"/>
                    <a:pt x="27242" y="30945"/>
                  </a:cubicBezTo>
                  <a:cubicBezTo>
                    <a:pt x="23873" y="27837"/>
                    <a:pt x="19932" y="25099"/>
                    <a:pt x="18039" y="21467"/>
                  </a:cubicBezTo>
                  <a:cubicBezTo>
                    <a:pt x="16134" y="17860"/>
                    <a:pt x="15526" y="13895"/>
                    <a:pt x="17431" y="10621"/>
                  </a:cubicBezTo>
                  <a:cubicBezTo>
                    <a:pt x="18515" y="8775"/>
                    <a:pt x="20360" y="6965"/>
                    <a:pt x="19551" y="4846"/>
                  </a:cubicBezTo>
                  <a:cubicBezTo>
                    <a:pt x="18836" y="2953"/>
                    <a:pt x="16193" y="1608"/>
                    <a:pt x="13645" y="1012"/>
                  </a:cubicBezTo>
                  <a:cubicBezTo>
                    <a:pt x="9395" y="0"/>
                    <a:pt x="4489" y="655"/>
                    <a:pt x="2477" y="3239"/>
                  </a:cubicBezTo>
                  <a:cubicBezTo>
                    <a:pt x="644" y="5608"/>
                    <a:pt x="1560" y="8823"/>
                    <a:pt x="1203" y="11680"/>
                  </a:cubicBezTo>
                  <a:cubicBezTo>
                    <a:pt x="941" y="13764"/>
                    <a:pt x="1" y="15836"/>
                    <a:pt x="953" y="17943"/>
                  </a:cubicBezTo>
                  <a:cubicBezTo>
                    <a:pt x="2096" y="20467"/>
                    <a:pt x="5561" y="22158"/>
                    <a:pt x="7740" y="24372"/>
                  </a:cubicBezTo>
                  <a:cubicBezTo>
                    <a:pt x="9287" y="25944"/>
                    <a:pt x="10169" y="27766"/>
                    <a:pt x="10800" y="29575"/>
                  </a:cubicBezTo>
                  <a:cubicBezTo>
                    <a:pt x="12335" y="33969"/>
                    <a:pt x="12478" y="38576"/>
                    <a:pt x="10823" y="4256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102"/>
            <p:cNvSpPr/>
            <p:nvPr/>
          </p:nvSpPr>
          <p:spPr>
            <a:xfrm>
              <a:off x="4894488" y="1267475"/>
              <a:ext cx="628975" cy="1015625"/>
            </a:xfrm>
            <a:custGeom>
              <a:rect b="b" l="l" r="r" t="t"/>
              <a:pathLst>
                <a:path extrusionOk="0" fill="none" h="40625" w="25159">
                  <a:moveTo>
                    <a:pt x="24278" y="40624"/>
                  </a:moveTo>
                  <a:cubicBezTo>
                    <a:pt x="24932" y="38279"/>
                    <a:pt x="25159" y="35909"/>
                    <a:pt x="23909" y="33504"/>
                  </a:cubicBezTo>
                  <a:cubicBezTo>
                    <a:pt x="22706" y="31206"/>
                    <a:pt x="20313" y="29289"/>
                    <a:pt x="18194" y="27313"/>
                  </a:cubicBezTo>
                  <a:cubicBezTo>
                    <a:pt x="15253" y="24598"/>
                    <a:pt x="12681" y="21610"/>
                    <a:pt x="11157" y="18419"/>
                  </a:cubicBezTo>
                  <a:cubicBezTo>
                    <a:pt x="9633" y="15216"/>
                    <a:pt x="9204" y="11787"/>
                    <a:pt x="10490" y="8834"/>
                  </a:cubicBezTo>
                  <a:cubicBezTo>
                    <a:pt x="11312" y="6977"/>
                    <a:pt x="12800" y="5096"/>
                    <a:pt x="11871" y="3072"/>
                  </a:cubicBezTo>
                  <a:cubicBezTo>
                    <a:pt x="11169" y="1548"/>
                    <a:pt x="9050" y="345"/>
                    <a:pt x="6966" y="167"/>
                  </a:cubicBezTo>
                  <a:cubicBezTo>
                    <a:pt x="4870" y="0"/>
                    <a:pt x="2918" y="810"/>
                    <a:pt x="2037" y="2107"/>
                  </a:cubicBezTo>
                  <a:cubicBezTo>
                    <a:pt x="1465" y="2953"/>
                    <a:pt x="1322" y="3965"/>
                    <a:pt x="1180" y="4953"/>
                  </a:cubicBezTo>
                  <a:lnTo>
                    <a:pt x="453" y="10085"/>
                  </a:lnTo>
                  <a:cubicBezTo>
                    <a:pt x="215" y="11716"/>
                    <a:pt x="1" y="13430"/>
                    <a:pt x="810" y="15085"/>
                  </a:cubicBezTo>
                  <a:cubicBezTo>
                    <a:pt x="1906" y="17300"/>
                    <a:pt x="4632" y="18967"/>
                    <a:pt x="6359" y="21015"/>
                  </a:cubicBezTo>
                  <a:cubicBezTo>
                    <a:pt x="7502" y="22372"/>
                    <a:pt x="8180" y="23872"/>
                    <a:pt x="8788" y="25360"/>
                  </a:cubicBezTo>
                  <a:cubicBezTo>
                    <a:pt x="10776" y="30242"/>
                    <a:pt x="12014" y="35457"/>
                    <a:pt x="11181" y="4014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102"/>
            <p:cNvSpPr/>
            <p:nvPr/>
          </p:nvSpPr>
          <p:spPr>
            <a:xfrm>
              <a:off x="4952838" y="1321925"/>
              <a:ext cx="512875" cy="959375"/>
            </a:xfrm>
            <a:custGeom>
              <a:rect b="b" l="l" r="r" t="t"/>
              <a:pathLst>
                <a:path extrusionOk="0" fill="none" h="38375" w="20515">
                  <a:moveTo>
                    <a:pt x="20170" y="38375"/>
                  </a:moveTo>
                  <a:cubicBezTo>
                    <a:pt x="20515" y="36827"/>
                    <a:pt x="20479" y="35231"/>
                    <a:pt x="19765" y="33612"/>
                  </a:cubicBezTo>
                  <a:cubicBezTo>
                    <a:pt x="18931" y="31755"/>
                    <a:pt x="17264" y="30088"/>
                    <a:pt x="15705" y="28433"/>
                  </a:cubicBezTo>
                  <a:cubicBezTo>
                    <a:pt x="12323" y="24837"/>
                    <a:pt x="9335" y="21015"/>
                    <a:pt x="7466" y="16967"/>
                  </a:cubicBezTo>
                  <a:cubicBezTo>
                    <a:pt x="5608" y="12931"/>
                    <a:pt x="4930" y="8633"/>
                    <a:pt x="6180" y="4799"/>
                  </a:cubicBezTo>
                  <a:cubicBezTo>
                    <a:pt x="6477" y="3894"/>
                    <a:pt x="6894" y="2954"/>
                    <a:pt x="6585" y="1977"/>
                  </a:cubicBezTo>
                  <a:cubicBezTo>
                    <a:pt x="6287" y="1001"/>
                    <a:pt x="4918" y="1"/>
                    <a:pt x="3691" y="227"/>
                  </a:cubicBezTo>
                  <a:cubicBezTo>
                    <a:pt x="3108" y="334"/>
                    <a:pt x="2703" y="680"/>
                    <a:pt x="2370" y="1037"/>
                  </a:cubicBezTo>
                  <a:cubicBezTo>
                    <a:pt x="0" y="3597"/>
                    <a:pt x="215" y="7276"/>
                    <a:pt x="1584" y="10597"/>
                  </a:cubicBezTo>
                  <a:cubicBezTo>
                    <a:pt x="2953" y="13919"/>
                    <a:pt x="5334" y="17051"/>
                    <a:pt x="7156" y="20289"/>
                  </a:cubicBezTo>
                  <a:cubicBezTo>
                    <a:pt x="10406" y="26052"/>
                    <a:pt x="11871" y="32207"/>
                    <a:pt x="11419" y="3805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102"/>
            <p:cNvSpPr/>
            <p:nvPr/>
          </p:nvSpPr>
          <p:spPr>
            <a:xfrm>
              <a:off x="4975463" y="1377600"/>
              <a:ext cx="105675" cy="117900"/>
            </a:xfrm>
            <a:custGeom>
              <a:rect b="b" l="l" r="r" t="t"/>
              <a:pathLst>
                <a:path extrusionOk="0" fill="none" h="4716" w="4227">
                  <a:moveTo>
                    <a:pt x="3870" y="631"/>
                  </a:moveTo>
                  <a:cubicBezTo>
                    <a:pt x="3715" y="298"/>
                    <a:pt x="3203" y="0"/>
                    <a:pt x="2786" y="107"/>
                  </a:cubicBezTo>
                  <a:cubicBezTo>
                    <a:pt x="2536" y="167"/>
                    <a:pt x="2405" y="358"/>
                    <a:pt x="2286" y="536"/>
                  </a:cubicBezTo>
                  <a:cubicBezTo>
                    <a:pt x="1917" y="1120"/>
                    <a:pt x="0" y="4263"/>
                    <a:pt x="1822" y="4501"/>
                  </a:cubicBezTo>
                  <a:cubicBezTo>
                    <a:pt x="3441" y="4715"/>
                    <a:pt x="4227" y="1358"/>
                    <a:pt x="3870" y="6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102"/>
            <p:cNvSpPr/>
            <p:nvPr/>
          </p:nvSpPr>
          <p:spPr>
            <a:xfrm>
              <a:off x="2346863" y="1289200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102"/>
            <p:cNvSpPr/>
            <p:nvPr/>
          </p:nvSpPr>
          <p:spPr>
            <a:xfrm>
              <a:off x="2423063" y="13808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102"/>
            <p:cNvSpPr/>
            <p:nvPr/>
          </p:nvSpPr>
          <p:spPr>
            <a:xfrm>
              <a:off x="2751963" y="146690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102"/>
            <p:cNvSpPr/>
            <p:nvPr/>
          </p:nvSpPr>
          <p:spPr>
            <a:xfrm>
              <a:off x="2828163" y="1564525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102"/>
            <p:cNvSpPr/>
            <p:nvPr/>
          </p:nvSpPr>
          <p:spPr>
            <a:xfrm>
              <a:off x="2899913" y="1657400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102"/>
            <p:cNvSpPr/>
            <p:nvPr/>
          </p:nvSpPr>
          <p:spPr>
            <a:xfrm>
              <a:off x="2491513" y="155590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102"/>
            <p:cNvSpPr/>
            <p:nvPr/>
          </p:nvSpPr>
          <p:spPr>
            <a:xfrm>
              <a:off x="2531688" y="1630000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102"/>
            <p:cNvSpPr/>
            <p:nvPr/>
          </p:nvSpPr>
          <p:spPr>
            <a:xfrm>
              <a:off x="2589438" y="1670200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102"/>
            <p:cNvSpPr/>
            <p:nvPr/>
          </p:nvSpPr>
          <p:spPr>
            <a:xfrm>
              <a:off x="1744988" y="1649950"/>
              <a:ext cx="219400" cy="556050"/>
            </a:xfrm>
            <a:custGeom>
              <a:rect b="b" l="l" r="r" t="t"/>
              <a:pathLst>
                <a:path extrusionOk="0" fill="none" h="22242" w="8776">
                  <a:moveTo>
                    <a:pt x="6787" y="20920"/>
                  </a:moveTo>
                  <a:cubicBezTo>
                    <a:pt x="7704" y="19908"/>
                    <a:pt x="8157" y="18562"/>
                    <a:pt x="8407" y="17217"/>
                  </a:cubicBezTo>
                  <a:cubicBezTo>
                    <a:pt x="8740" y="15467"/>
                    <a:pt x="8776" y="13657"/>
                    <a:pt x="8502" y="11895"/>
                  </a:cubicBezTo>
                  <a:cubicBezTo>
                    <a:pt x="8061" y="8918"/>
                    <a:pt x="6799" y="6144"/>
                    <a:pt x="6097" y="3227"/>
                  </a:cubicBezTo>
                  <a:cubicBezTo>
                    <a:pt x="5906" y="2441"/>
                    <a:pt x="5728" y="1596"/>
                    <a:pt x="5180" y="1001"/>
                  </a:cubicBezTo>
                  <a:cubicBezTo>
                    <a:pt x="4787" y="584"/>
                    <a:pt x="4251" y="346"/>
                    <a:pt x="3704" y="215"/>
                  </a:cubicBezTo>
                  <a:cubicBezTo>
                    <a:pt x="2692" y="1"/>
                    <a:pt x="1537" y="239"/>
                    <a:pt x="846" y="1013"/>
                  </a:cubicBezTo>
                  <a:cubicBezTo>
                    <a:pt x="358" y="1572"/>
                    <a:pt x="167" y="2322"/>
                    <a:pt x="108" y="3072"/>
                  </a:cubicBezTo>
                  <a:cubicBezTo>
                    <a:pt x="1" y="4680"/>
                    <a:pt x="477" y="6263"/>
                    <a:pt x="596" y="7871"/>
                  </a:cubicBezTo>
                  <a:cubicBezTo>
                    <a:pt x="751" y="9847"/>
                    <a:pt x="334" y="11835"/>
                    <a:pt x="679" y="13788"/>
                  </a:cubicBezTo>
                  <a:cubicBezTo>
                    <a:pt x="1049" y="15955"/>
                    <a:pt x="2322" y="17907"/>
                    <a:pt x="2596" y="20086"/>
                  </a:cubicBezTo>
                  <a:cubicBezTo>
                    <a:pt x="2715" y="21051"/>
                    <a:pt x="2692" y="22158"/>
                    <a:pt x="3870" y="22206"/>
                  </a:cubicBezTo>
                  <a:cubicBezTo>
                    <a:pt x="4966" y="22241"/>
                    <a:pt x="6049" y="21717"/>
                    <a:pt x="6787" y="209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102"/>
            <p:cNvSpPr/>
            <p:nvPr/>
          </p:nvSpPr>
          <p:spPr>
            <a:xfrm>
              <a:off x="1789638" y="1727925"/>
              <a:ext cx="128925" cy="423600"/>
            </a:xfrm>
            <a:custGeom>
              <a:rect b="b" l="l" r="r" t="t"/>
              <a:pathLst>
                <a:path extrusionOk="0" fill="none" h="16944" w="5157">
                  <a:moveTo>
                    <a:pt x="4787" y="13288"/>
                  </a:moveTo>
                  <a:cubicBezTo>
                    <a:pt x="5156" y="11776"/>
                    <a:pt x="4942" y="10205"/>
                    <a:pt x="4680" y="8669"/>
                  </a:cubicBezTo>
                  <a:cubicBezTo>
                    <a:pt x="4275" y="6347"/>
                    <a:pt x="3739" y="4037"/>
                    <a:pt x="2953" y="1811"/>
                  </a:cubicBezTo>
                  <a:cubicBezTo>
                    <a:pt x="2799" y="1358"/>
                    <a:pt x="2620" y="894"/>
                    <a:pt x="2287" y="549"/>
                  </a:cubicBezTo>
                  <a:cubicBezTo>
                    <a:pt x="1941" y="203"/>
                    <a:pt x="1418" y="1"/>
                    <a:pt x="977" y="191"/>
                  </a:cubicBezTo>
                  <a:cubicBezTo>
                    <a:pt x="453" y="406"/>
                    <a:pt x="263" y="1025"/>
                    <a:pt x="191" y="1584"/>
                  </a:cubicBezTo>
                  <a:cubicBezTo>
                    <a:pt x="1" y="3132"/>
                    <a:pt x="358" y="4680"/>
                    <a:pt x="394" y="6240"/>
                  </a:cubicBezTo>
                  <a:cubicBezTo>
                    <a:pt x="429" y="7883"/>
                    <a:pt x="132" y="9574"/>
                    <a:pt x="572" y="11157"/>
                  </a:cubicBezTo>
                  <a:cubicBezTo>
                    <a:pt x="870" y="12252"/>
                    <a:pt x="1525" y="13264"/>
                    <a:pt x="1596" y="14407"/>
                  </a:cubicBezTo>
                  <a:cubicBezTo>
                    <a:pt x="1644" y="15277"/>
                    <a:pt x="1513" y="16944"/>
                    <a:pt x="2906" y="16134"/>
                  </a:cubicBezTo>
                  <a:cubicBezTo>
                    <a:pt x="3882" y="15574"/>
                    <a:pt x="4525" y="14348"/>
                    <a:pt x="4787" y="1328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102"/>
            <p:cNvSpPr/>
            <p:nvPr/>
          </p:nvSpPr>
          <p:spPr>
            <a:xfrm>
              <a:off x="1808988" y="1820800"/>
              <a:ext cx="66700" cy="219400"/>
            </a:xfrm>
            <a:custGeom>
              <a:rect b="b" l="l" r="r" t="t"/>
              <a:pathLst>
                <a:path extrusionOk="0" fill="none" h="8776" w="2668">
                  <a:moveTo>
                    <a:pt x="1751" y="394"/>
                  </a:moveTo>
                  <a:cubicBezTo>
                    <a:pt x="1679" y="286"/>
                    <a:pt x="1608" y="167"/>
                    <a:pt x="1501" y="108"/>
                  </a:cubicBezTo>
                  <a:cubicBezTo>
                    <a:pt x="1286" y="1"/>
                    <a:pt x="1025" y="96"/>
                    <a:pt x="870" y="275"/>
                  </a:cubicBezTo>
                  <a:cubicBezTo>
                    <a:pt x="715" y="453"/>
                    <a:pt x="655" y="691"/>
                    <a:pt x="596" y="917"/>
                  </a:cubicBezTo>
                  <a:cubicBezTo>
                    <a:pt x="263" y="2299"/>
                    <a:pt x="1" y="3775"/>
                    <a:pt x="513" y="5108"/>
                  </a:cubicBezTo>
                  <a:cubicBezTo>
                    <a:pt x="679" y="5549"/>
                    <a:pt x="941" y="5966"/>
                    <a:pt x="1096" y="6418"/>
                  </a:cubicBezTo>
                  <a:cubicBezTo>
                    <a:pt x="1334" y="7133"/>
                    <a:pt x="1322" y="7954"/>
                    <a:pt x="1810" y="8514"/>
                  </a:cubicBezTo>
                  <a:cubicBezTo>
                    <a:pt x="1929" y="8657"/>
                    <a:pt x="2096" y="8776"/>
                    <a:pt x="2275" y="8728"/>
                  </a:cubicBezTo>
                  <a:cubicBezTo>
                    <a:pt x="2477" y="8680"/>
                    <a:pt x="2549" y="8430"/>
                    <a:pt x="2584" y="8228"/>
                  </a:cubicBezTo>
                  <a:cubicBezTo>
                    <a:pt x="2668" y="7597"/>
                    <a:pt x="2632" y="6954"/>
                    <a:pt x="2584" y="6311"/>
                  </a:cubicBezTo>
                  <a:cubicBezTo>
                    <a:pt x="2513" y="5180"/>
                    <a:pt x="2429" y="4037"/>
                    <a:pt x="2346" y="2894"/>
                  </a:cubicBezTo>
                  <a:cubicBezTo>
                    <a:pt x="2287" y="2013"/>
                    <a:pt x="2203" y="1179"/>
                    <a:pt x="1751" y="39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102"/>
            <p:cNvSpPr/>
            <p:nvPr/>
          </p:nvSpPr>
          <p:spPr>
            <a:xfrm>
              <a:off x="5282938" y="1503200"/>
              <a:ext cx="403950" cy="441450"/>
            </a:xfrm>
            <a:custGeom>
              <a:rect b="b" l="l" r="r" t="t"/>
              <a:pathLst>
                <a:path extrusionOk="0" fill="none" h="17658" w="16158">
                  <a:moveTo>
                    <a:pt x="9633" y="17443"/>
                  </a:moveTo>
                  <a:cubicBezTo>
                    <a:pt x="10573" y="17658"/>
                    <a:pt x="11550" y="17015"/>
                    <a:pt x="12050" y="16169"/>
                  </a:cubicBezTo>
                  <a:cubicBezTo>
                    <a:pt x="12550" y="15336"/>
                    <a:pt x="12704" y="14348"/>
                    <a:pt x="12895" y="13395"/>
                  </a:cubicBezTo>
                  <a:cubicBezTo>
                    <a:pt x="13335" y="11264"/>
                    <a:pt x="14086" y="9192"/>
                    <a:pt x="15086" y="7264"/>
                  </a:cubicBezTo>
                  <a:cubicBezTo>
                    <a:pt x="15383" y="6704"/>
                    <a:pt x="15705" y="6144"/>
                    <a:pt x="15836" y="5513"/>
                  </a:cubicBezTo>
                  <a:cubicBezTo>
                    <a:pt x="16157" y="4037"/>
                    <a:pt x="15336" y="2489"/>
                    <a:pt x="14109" y="1596"/>
                  </a:cubicBezTo>
                  <a:cubicBezTo>
                    <a:pt x="12895" y="703"/>
                    <a:pt x="11359" y="358"/>
                    <a:pt x="9847" y="215"/>
                  </a:cubicBezTo>
                  <a:cubicBezTo>
                    <a:pt x="7692" y="1"/>
                    <a:pt x="5430" y="167"/>
                    <a:pt x="3501" y="1168"/>
                  </a:cubicBezTo>
                  <a:cubicBezTo>
                    <a:pt x="1572" y="2168"/>
                    <a:pt x="60" y="4120"/>
                    <a:pt x="24" y="6299"/>
                  </a:cubicBezTo>
                  <a:cubicBezTo>
                    <a:pt x="0" y="7514"/>
                    <a:pt x="441" y="8704"/>
                    <a:pt x="1084" y="9740"/>
                  </a:cubicBezTo>
                  <a:cubicBezTo>
                    <a:pt x="1727" y="10776"/>
                    <a:pt x="2572" y="11669"/>
                    <a:pt x="3441" y="12526"/>
                  </a:cubicBezTo>
                  <a:cubicBezTo>
                    <a:pt x="4251" y="13336"/>
                    <a:pt x="5084" y="14133"/>
                    <a:pt x="5918" y="14919"/>
                  </a:cubicBezTo>
                  <a:cubicBezTo>
                    <a:pt x="6870" y="15812"/>
                    <a:pt x="8311" y="17146"/>
                    <a:pt x="9633" y="174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102"/>
            <p:cNvSpPr/>
            <p:nvPr/>
          </p:nvSpPr>
          <p:spPr>
            <a:xfrm>
              <a:off x="5358838" y="1555000"/>
              <a:ext cx="251250" cy="369125"/>
            </a:xfrm>
            <a:custGeom>
              <a:rect b="b" l="l" r="r" t="t"/>
              <a:pathLst>
                <a:path extrusionOk="0" fill="none" h="14765" w="10050">
                  <a:moveTo>
                    <a:pt x="9395" y="6763"/>
                  </a:moveTo>
                  <a:cubicBezTo>
                    <a:pt x="9657" y="6037"/>
                    <a:pt x="10026" y="5323"/>
                    <a:pt x="10038" y="4549"/>
                  </a:cubicBezTo>
                  <a:cubicBezTo>
                    <a:pt x="10049" y="4013"/>
                    <a:pt x="9871" y="3489"/>
                    <a:pt x="9633" y="3001"/>
                  </a:cubicBezTo>
                  <a:cubicBezTo>
                    <a:pt x="9037" y="1834"/>
                    <a:pt x="7990" y="905"/>
                    <a:pt x="6763" y="453"/>
                  </a:cubicBezTo>
                  <a:cubicBezTo>
                    <a:pt x="5537" y="0"/>
                    <a:pt x="4132" y="24"/>
                    <a:pt x="2929" y="524"/>
                  </a:cubicBezTo>
                  <a:cubicBezTo>
                    <a:pt x="2179" y="834"/>
                    <a:pt x="1501" y="1334"/>
                    <a:pt x="1013" y="1977"/>
                  </a:cubicBezTo>
                  <a:cubicBezTo>
                    <a:pt x="12" y="3334"/>
                    <a:pt x="1" y="5227"/>
                    <a:pt x="560" y="6811"/>
                  </a:cubicBezTo>
                  <a:cubicBezTo>
                    <a:pt x="1120" y="8406"/>
                    <a:pt x="2179" y="9764"/>
                    <a:pt x="3227" y="11073"/>
                  </a:cubicBezTo>
                  <a:cubicBezTo>
                    <a:pt x="4096" y="12169"/>
                    <a:pt x="6239" y="14764"/>
                    <a:pt x="7585" y="12823"/>
                  </a:cubicBezTo>
                  <a:cubicBezTo>
                    <a:pt x="8775" y="11133"/>
                    <a:pt x="8680" y="8668"/>
                    <a:pt x="9395" y="67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102"/>
            <p:cNvSpPr/>
            <p:nvPr/>
          </p:nvSpPr>
          <p:spPr>
            <a:xfrm>
              <a:off x="5417188" y="1624050"/>
              <a:ext cx="134250" cy="195600"/>
            </a:xfrm>
            <a:custGeom>
              <a:rect b="b" l="l" r="r" t="t"/>
              <a:pathLst>
                <a:path extrusionOk="0" fill="none" h="7824" w="5370">
                  <a:moveTo>
                    <a:pt x="5108" y="2501"/>
                  </a:moveTo>
                  <a:cubicBezTo>
                    <a:pt x="4977" y="1763"/>
                    <a:pt x="4667" y="1001"/>
                    <a:pt x="4048" y="584"/>
                  </a:cubicBezTo>
                  <a:cubicBezTo>
                    <a:pt x="3632" y="298"/>
                    <a:pt x="3132" y="179"/>
                    <a:pt x="2631" y="108"/>
                  </a:cubicBezTo>
                  <a:cubicBezTo>
                    <a:pt x="2060" y="36"/>
                    <a:pt x="1441" y="1"/>
                    <a:pt x="953" y="298"/>
                  </a:cubicBezTo>
                  <a:cubicBezTo>
                    <a:pt x="417" y="596"/>
                    <a:pt x="131" y="1227"/>
                    <a:pt x="60" y="1834"/>
                  </a:cubicBezTo>
                  <a:cubicBezTo>
                    <a:pt x="0" y="2453"/>
                    <a:pt x="131" y="3061"/>
                    <a:pt x="262" y="3668"/>
                  </a:cubicBezTo>
                  <a:cubicBezTo>
                    <a:pt x="441" y="4501"/>
                    <a:pt x="619" y="5347"/>
                    <a:pt x="1036" y="6097"/>
                  </a:cubicBezTo>
                  <a:cubicBezTo>
                    <a:pt x="1381" y="6704"/>
                    <a:pt x="1977" y="7311"/>
                    <a:pt x="2655" y="7561"/>
                  </a:cubicBezTo>
                  <a:cubicBezTo>
                    <a:pt x="3358" y="7823"/>
                    <a:pt x="3870" y="7311"/>
                    <a:pt x="4239" y="6752"/>
                  </a:cubicBezTo>
                  <a:cubicBezTo>
                    <a:pt x="5060" y="5513"/>
                    <a:pt x="5370" y="3954"/>
                    <a:pt x="5108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102"/>
            <p:cNvSpPr/>
            <p:nvPr/>
          </p:nvSpPr>
          <p:spPr>
            <a:xfrm>
              <a:off x="5464513" y="1682400"/>
              <a:ext cx="39300" cy="50025"/>
            </a:xfrm>
            <a:custGeom>
              <a:rect b="b" l="l" r="r" t="t"/>
              <a:pathLst>
                <a:path extrusionOk="0" fill="none" h="2001" w="1572">
                  <a:moveTo>
                    <a:pt x="131" y="1560"/>
                  </a:moveTo>
                  <a:cubicBezTo>
                    <a:pt x="262" y="1762"/>
                    <a:pt x="453" y="2001"/>
                    <a:pt x="703" y="1989"/>
                  </a:cubicBezTo>
                  <a:cubicBezTo>
                    <a:pt x="893" y="1977"/>
                    <a:pt x="1036" y="1822"/>
                    <a:pt x="1155" y="1679"/>
                  </a:cubicBezTo>
                  <a:cubicBezTo>
                    <a:pt x="1322" y="1465"/>
                    <a:pt x="1465" y="1227"/>
                    <a:pt x="1524" y="965"/>
                  </a:cubicBezTo>
                  <a:cubicBezTo>
                    <a:pt x="1572" y="703"/>
                    <a:pt x="1500" y="405"/>
                    <a:pt x="1298" y="215"/>
                  </a:cubicBezTo>
                  <a:cubicBezTo>
                    <a:pt x="1060" y="0"/>
                    <a:pt x="655" y="0"/>
                    <a:pt x="393" y="203"/>
                  </a:cubicBezTo>
                  <a:cubicBezTo>
                    <a:pt x="131" y="393"/>
                    <a:pt x="0" y="738"/>
                    <a:pt x="24" y="1072"/>
                  </a:cubicBezTo>
                  <a:cubicBezTo>
                    <a:pt x="60" y="1393"/>
                    <a:pt x="226" y="1703"/>
                    <a:pt x="441" y="194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97" name="Google Shape;1797;p102"/>
          <p:cNvSpPr txBox="1"/>
          <p:nvPr>
            <p:ph type="title"/>
          </p:nvPr>
        </p:nvSpPr>
        <p:spPr>
          <a:xfrm>
            <a:off x="2693850" y="3100275"/>
            <a:ext cx="3756300" cy="5319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798" name="Google Shape;1798;p102"/>
          <p:cNvSpPr/>
          <p:nvPr/>
        </p:nvSpPr>
        <p:spPr>
          <a:xfrm flipH="1" rot="-136947">
            <a:off x="-1029640" y="3909493"/>
            <a:ext cx="10673341" cy="4492897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4">
    <p:spTree>
      <p:nvGrpSpPr>
        <p:cNvPr id="1799" name="Shape 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" name="Google Shape;1800;p103"/>
          <p:cNvSpPr/>
          <p:nvPr/>
        </p:nvSpPr>
        <p:spPr>
          <a:xfrm flipH="1" rot="-6395098">
            <a:off x="2742378" y="980657"/>
            <a:ext cx="12491489" cy="5258729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01" name="Google Shape;1801;p103"/>
          <p:cNvGrpSpPr/>
          <p:nvPr/>
        </p:nvGrpSpPr>
        <p:grpSpPr>
          <a:xfrm>
            <a:off x="19974" y="3394625"/>
            <a:ext cx="6439911" cy="1748900"/>
            <a:chOff x="19974" y="3394625"/>
            <a:chExt cx="6439911" cy="1748900"/>
          </a:xfrm>
        </p:grpSpPr>
        <p:sp>
          <p:nvSpPr>
            <p:cNvPr id="1802" name="Google Shape;1802;p103"/>
            <p:cNvSpPr/>
            <p:nvPr/>
          </p:nvSpPr>
          <p:spPr>
            <a:xfrm rot="10800000">
              <a:off x="5073470" y="4529450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103"/>
            <p:cNvSpPr/>
            <p:nvPr/>
          </p:nvSpPr>
          <p:spPr>
            <a:xfrm rot="10800000">
              <a:off x="5284520" y="46288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103"/>
            <p:cNvSpPr/>
            <p:nvPr/>
          </p:nvSpPr>
          <p:spPr>
            <a:xfrm rot="10800000">
              <a:off x="5545270" y="491432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103"/>
            <p:cNvSpPr/>
            <p:nvPr/>
          </p:nvSpPr>
          <p:spPr>
            <a:xfrm rot="10800000">
              <a:off x="5423220" y="47178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103"/>
            <p:cNvSpPr/>
            <p:nvPr/>
          </p:nvSpPr>
          <p:spPr>
            <a:xfrm rot="10800000">
              <a:off x="5619970" y="4987250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103"/>
            <p:cNvSpPr/>
            <p:nvPr/>
          </p:nvSpPr>
          <p:spPr>
            <a:xfrm rot="10800000">
              <a:off x="5718495" y="5086950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103"/>
            <p:cNvSpPr/>
            <p:nvPr/>
          </p:nvSpPr>
          <p:spPr>
            <a:xfrm rot="10800000">
              <a:off x="4938045" y="3656725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103"/>
            <p:cNvSpPr/>
            <p:nvPr/>
          </p:nvSpPr>
          <p:spPr>
            <a:xfrm rot="10800000">
              <a:off x="5023170" y="371387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103"/>
            <p:cNvSpPr/>
            <p:nvPr/>
          </p:nvSpPr>
          <p:spPr>
            <a:xfrm rot="10800000">
              <a:off x="5078545" y="40969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103"/>
            <p:cNvSpPr/>
            <p:nvPr/>
          </p:nvSpPr>
          <p:spPr>
            <a:xfrm rot="10800000">
              <a:off x="5165445" y="4243400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103"/>
            <p:cNvSpPr/>
            <p:nvPr/>
          </p:nvSpPr>
          <p:spPr>
            <a:xfrm rot="10800000">
              <a:off x="5311020" y="3767150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103"/>
            <p:cNvSpPr/>
            <p:nvPr/>
          </p:nvSpPr>
          <p:spPr>
            <a:xfrm rot="10800000">
              <a:off x="5397620" y="3794525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103"/>
            <p:cNvSpPr/>
            <p:nvPr/>
          </p:nvSpPr>
          <p:spPr>
            <a:xfrm rot="10800000">
              <a:off x="5550570" y="33946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103"/>
            <p:cNvSpPr/>
            <p:nvPr/>
          </p:nvSpPr>
          <p:spPr>
            <a:xfrm rot="10800000">
              <a:off x="5632720" y="3439875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103"/>
            <p:cNvSpPr/>
            <p:nvPr/>
          </p:nvSpPr>
          <p:spPr>
            <a:xfrm rot="10800000">
              <a:off x="5677070" y="40509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103"/>
            <p:cNvSpPr/>
            <p:nvPr/>
          </p:nvSpPr>
          <p:spPr>
            <a:xfrm rot="10800000">
              <a:off x="5735995" y="3496425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103"/>
            <p:cNvSpPr/>
            <p:nvPr/>
          </p:nvSpPr>
          <p:spPr>
            <a:xfrm rot="10800000">
              <a:off x="4195695" y="3978775"/>
              <a:ext cx="1062350" cy="1164450"/>
            </a:xfrm>
            <a:custGeom>
              <a:rect b="b" l="l" r="r" t="t"/>
              <a:pathLst>
                <a:path extrusionOk="0" fill="none" h="46578" w="42494">
                  <a:moveTo>
                    <a:pt x="965" y="0"/>
                  </a:moveTo>
                  <a:cubicBezTo>
                    <a:pt x="0" y="2298"/>
                    <a:pt x="429" y="5132"/>
                    <a:pt x="2346" y="6929"/>
                  </a:cubicBezTo>
                  <a:cubicBezTo>
                    <a:pt x="4156" y="8620"/>
                    <a:pt x="6965" y="9501"/>
                    <a:pt x="8299" y="11501"/>
                  </a:cubicBezTo>
                  <a:cubicBezTo>
                    <a:pt x="9561" y="13418"/>
                    <a:pt x="9097" y="15859"/>
                    <a:pt x="9930" y="17955"/>
                  </a:cubicBezTo>
                  <a:cubicBezTo>
                    <a:pt x="11097" y="20907"/>
                    <a:pt x="14573" y="22646"/>
                    <a:pt x="16979" y="25003"/>
                  </a:cubicBezTo>
                  <a:cubicBezTo>
                    <a:pt x="21991" y="29897"/>
                    <a:pt x="21812" y="38088"/>
                    <a:pt x="16586" y="42815"/>
                  </a:cubicBezTo>
                  <a:cubicBezTo>
                    <a:pt x="15705" y="43613"/>
                    <a:pt x="14621" y="44660"/>
                    <a:pt x="15181" y="45637"/>
                  </a:cubicBezTo>
                  <a:cubicBezTo>
                    <a:pt x="15621" y="46446"/>
                    <a:pt x="16955" y="46577"/>
                    <a:pt x="17895" y="46196"/>
                  </a:cubicBezTo>
                  <a:cubicBezTo>
                    <a:pt x="18836" y="45827"/>
                    <a:pt x="19515" y="45101"/>
                    <a:pt x="20265" y="44494"/>
                  </a:cubicBezTo>
                  <a:cubicBezTo>
                    <a:pt x="23003" y="42267"/>
                    <a:pt x="26920" y="41469"/>
                    <a:pt x="30683" y="41196"/>
                  </a:cubicBezTo>
                  <a:cubicBezTo>
                    <a:pt x="33385" y="40993"/>
                    <a:pt x="36279" y="40981"/>
                    <a:pt x="38529" y="39672"/>
                  </a:cubicBezTo>
                  <a:cubicBezTo>
                    <a:pt x="40624" y="38445"/>
                    <a:pt x="41744" y="36266"/>
                    <a:pt x="42029" y="34111"/>
                  </a:cubicBezTo>
                  <a:cubicBezTo>
                    <a:pt x="42494" y="30516"/>
                    <a:pt x="40803" y="26777"/>
                    <a:pt x="37624" y="24408"/>
                  </a:cubicBezTo>
                  <a:cubicBezTo>
                    <a:pt x="34897" y="22372"/>
                    <a:pt x="31207" y="21336"/>
                    <a:pt x="28873" y="18967"/>
                  </a:cubicBezTo>
                  <a:cubicBezTo>
                    <a:pt x="23872" y="13883"/>
                    <a:pt x="27313" y="5394"/>
                    <a:pt x="2284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103"/>
            <p:cNvSpPr/>
            <p:nvPr/>
          </p:nvSpPr>
          <p:spPr>
            <a:xfrm rot="10800000">
              <a:off x="4352845" y="4134450"/>
              <a:ext cx="776025" cy="1008775"/>
            </a:xfrm>
            <a:custGeom>
              <a:rect b="b" l="l" r="r" t="t"/>
              <a:pathLst>
                <a:path extrusionOk="0" fill="none" h="40351" w="31041">
                  <a:moveTo>
                    <a:pt x="1727" y="0"/>
                  </a:moveTo>
                  <a:cubicBezTo>
                    <a:pt x="691" y="714"/>
                    <a:pt x="1" y="1738"/>
                    <a:pt x="72" y="2941"/>
                  </a:cubicBezTo>
                  <a:cubicBezTo>
                    <a:pt x="251" y="5739"/>
                    <a:pt x="4430" y="6989"/>
                    <a:pt x="5835" y="9263"/>
                  </a:cubicBezTo>
                  <a:cubicBezTo>
                    <a:pt x="7287" y="11632"/>
                    <a:pt x="6406" y="14799"/>
                    <a:pt x="8299" y="16931"/>
                  </a:cubicBezTo>
                  <a:cubicBezTo>
                    <a:pt x="9085" y="17788"/>
                    <a:pt x="10228" y="18347"/>
                    <a:pt x="11264" y="18979"/>
                  </a:cubicBezTo>
                  <a:cubicBezTo>
                    <a:pt x="14562" y="20967"/>
                    <a:pt x="16955" y="23943"/>
                    <a:pt x="18205" y="27218"/>
                  </a:cubicBezTo>
                  <a:cubicBezTo>
                    <a:pt x="18836" y="28873"/>
                    <a:pt x="19229" y="30647"/>
                    <a:pt x="19217" y="32397"/>
                  </a:cubicBezTo>
                  <a:cubicBezTo>
                    <a:pt x="19205" y="34373"/>
                    <a:pt x="18181" y="35838"/>
                    <a:pt x="17169" y="37552"/>
                  </a:cubicBezTo>
                  <a:cubicBezTo>
                    <a:pt x="16919" y="37969"/>
                    <a:pt x="16693" y="38409"/>
                    <a:pt x="16669" y="38886"/>
                  </a:cubicBezTo>
                  <a:cubicBezTo>
                    <a:pt x="16645" y="39350"/>
                    <a:pt x="16884" y="39862"/>
                    <a:pt x="17360" y="40088"/>
                  </a:cubicBezTo>
                  <a:cubicBezTo>
                    <a:pt x="17574" y="40184"/>
                    <a:pt x="17812" y="40219"/>
                    <a:pt x="18039" y="40255"/>
                  </a:cubicBezTo>
                  <a:cubicBezTo>
                    <a:pt x="18431" y="40314"/>
                    <a:pt x="18848" y="40350"/>
                    <a:pt x="19217" y="40243"/>
                  </a:cubicBezTo>
                  <a:cubicBezTo>
                    <a:pt x="19491" y="40172"/>
                    <a:pt x="19729" y="40005"/>
                    <a:pt x="19944" y="39838"/>
                  </a:cubicBezTo>
                  <a:cubicBezTo>
                    <a:pt x="21217" y="38790"/>
                    <a:pt x="21777" y="37838"/>
                    <a:pt x="23492" y="37278"/>
                  </a:cubicBezTo>
                  <a:cubicBezTo>
                    <a:pt x="24932" y="36826"/>
                    <a:pt x="26587" y="37159"/>
                    <a:pt x="28004" y="36683"/>
                  </a:cubicBezTo>
                  <a:cubicBezTo>
                    <a:pt x="30385" y="35873"/>
                    <a:pt x="31040" y="33171"/>
                    <a:pt x="30576" y="31016"/>
                  </a:cubicBezTo>
                  <a:cubicBezTo>
                    <a:pt x="29980" y="28194"/>
                    <a:pt x="28064" y="25598"/>
                    <a:pt x="25361" y="23932"/>
                  </a:cubicBezTo>
                  <a:cubicBezTo>
                    <a:pt x="23503" y="22789"/>
                    <a:pt x="21277" y="22038"/>
                    <a:pt x="19789" y="20562"/>
                  </a:cubicBezTo>
                  <a:cubicBezTo>
                    <a:pt x="16753" y="17526"/>
                    <a:pt x="18003" y="12918"/>
                    <a:pt x="17229" y="8965"/>
                  </a:cubicBezTo>
                  <a:cubicBezTo>
                    <a:pt x="16574" y="5703"/>
                    <a:pt x="13764" y="1869"/>
                    <a:pt x="1004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103"/>
            <p:cNvSpPr/>
            <p:nvPr/>
          </p:nvSpPr>
          <p:spPr>
            <a:xfrm rot="10800000">
              <a:off x="4735345" y="4682450"/>
              <a:ext cx="360775" cy="455125"/>
            </a:xfrm>
            <a:custGeom>
              <a:rect b="b" l="l" r="r" t="t"/>
              <a:pathLst>
                <a:path extrusionOk="0" fill="none" h="18205" w="14431">
                  <a:moveTo>
                    <a:pt x="3822" y="5870"/>
                  </a:moveTo>
                  <a:cubicBezTo>
                    <a:pt x="5465" y="7132"/>
                    <a:pt x="6608" y="8870"/>
                    <a:pt x="7001" y="10728"/>
                  </a:cubicBezTo>
                  <a:cubicBezTo>
                    <a:pt x="7358" y="12395"/>
                    <a:pt x="7239" y="14335"/>
                    <a:pt x="8704" y="15466"/>
                  </a:cubicBezTo>
                  <a:cubicBezTo>
                    <a:pt x="9680" y="16216"/>
                    <a:pt x="11109" y="16383"/>
                    <a:pt x="12097" y="17109"/>
                  </a:cubicBezTo>
                  <a:cubicBezTo>
                    <a:pt x="12692" y="17550"/>
                    <a:pt x="13454" y="18205"/>
                    <a:pt x="14073" y="17800"/>
                  </a:cubicBezTo>
                  <a:cubicBezTo>
                    <a:pt x="14431" y="17550"/>
                    <a:pt x="14419" y="17086"/>
                    <a:pt x="14371" y="16693"/>
                  </a:cubicBezTo>
                  <a:cubicBezTo>
                    <a:pt x="14121" y="14609"/>
                    <a:pt x="13859" y="12514"/>
                    <a:pt x="13597" y="10430"/>
                  </a:cubicBezTo>
                  <a:cubicBezTo>
                    <a:pt x="13466" y="9323"/>
                    <a:pt x="13323" y="8204"/>
                    <a:pt x="12919" y="7144"/>
                  </a:cubicBezTo>
                  <a:cubicBezTo>
                    <a:pt x="12276" y="5501"/>
                    <a:pt x="11014" y="4084"/>
                    <a:pt x="9656" y="2810"/>
                  </a:cubicBezTo>
                  <a:cubicBezTo>
                    <a:pt x="8501" y="1715"/>
                    <a:pt x="7180" y="655"/>
                    <a:pt x="5525" y="310"/>
                  </a:cubicBezTo>
                  <a:cubicBezTo>
                    <a:pt x="4108" y="0"/>
                    <a:pt x="1453" y="560"/>
                    <a:pt x="822" y="1869"/>
                  </a:cubicBezTo>
                  <a:cubicBezTo>
                    <a:pt x="0" y="3572"/>
                    <a:pt x="2620" y="4965"/>
                    <a:pt x="3822" y="5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103"/>
            <p:cNvSpPr/>
            <p:nvPr/>
          </p:nvSpPr>
          <p:spPr>
            <a:xfrm rot="10800000">
              <a:off x="4453170" y="4234775"/>
              <a:ext cx="250950" cy="382800"/>
            </a:xfrm>
            <a:custGeom>
              <a:rect b="b" l="l" r="r" t="t"/>
              <a:pathLst>
                <a:path extrusionOk="0" fill="none" h="15312" w="10038">
                  <a:moveTo>
                    <a:pt x="2811" y="13943"/>
                  </a:moveTo>
                  <a:cubicBezTo>
                    <a:pt x="2680" y="14252"/>
                    <a:pt x="2525" y="14597"/>
                    <a:pt x="2703" y="14895"/>
                  </a:cubicBezTo>
                  <a:cubicBezTo>
                    <a:pt x="2918" y="15264"/>
                    <a:pt x="3549" y="15312"/>
                    <a:pt x="4001" y="15133"/>
                  </a:cubicBezTo>
                  <a:cubicBezTo>
                    <a:pt x="4442" y="14967"/>
                    <a:pt x="4787" y="14645"/>
                    <a:pt x="5216" y="14431"/>
                  </a:cubicBezTo>
                  <a:cubicBezTo>
                    <a:pt x="5990" y="14050"/>
                    <a:pt x="6954" y="14074"/>
                    <a:pt x="7764" y="13752"/>
                  </a:cubicBezTo>
                  <a:cubicBezTo>
                    <a:pt x="9561" y="13062"/>
                    <a:pt x="10038" y="11014"/>
                    <a:pt x="9681" y="9359"/>
                  </a:cubicBezTo>
                  <a:cubicBezTo>
                    <a:pt x="9288" y="7513"/>
                    <a:pt x="8145" y="5799"/>
                    <a:pt x="6502" y="4572"/>
                  </a:cubicBezTo>
                  <a:cubicBezTo>
                    <a:pt x="5478" y="3822"/>
                    <a:pt x="4275" y="3239"/>
                    <a:pt x="3465" y="2310"/>
                  </a:cubicBezTo>
                  <a:cubicBezTo>
                    <a:pt x="3049" y="1846"/>
                    <a:pt x="2751" y="1310"/>
                    <a:pt x="2334" y="858"/>
                  </a:cubicBezTo>
                  <a:cubicBezTo>
                    <a:pt x="1906" y="393"/>
                    <a:pt x="1299" y="0"/>
                    <a:pt x="620" y="0"/>
                  </a:cubicBezTo>
                  <a:cubicBezTo>
                    <a:pt x="417" y="0"/>
                    <a:pt x="203" y="48"/>
                    <a:pt x="96" y="191"/>
                  </a:cubicBezTo>
                  <a:cubicBezTo>
                    <a:pt x="1" y="310"/>
                    <a:pt x="13" y="465"/>
                    <a:pt x="25" y="620"/>
                  </a:cubicBezTo>
                  <a:cubicBezTo>
                    <a:pt x="310" y="2906"/>
                    <a:pt x="2596" y="4441"/>
                    <a:pt x="3275" y="6739"/>
                  </a:cubicBezTo>
                  <a:cubicBezTo>
                    <a:pt x="3966" y="9109"/>
                    <a:pt x="3835" y="11657"/>
                    <a:pt x="2823" y="1394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103"/>
            <p:cNvSpPr/>
            <p:nvPr/>
          </p:nvSpPr>
          <p:spPr>
            <a:xfrm rot="10800000">
              <a:off x="4802920" y="4790500"/>
              <a:ext cx="203900" cy="321175"/>
            </a:xfrm>
            <a:custGeom>
              <a:rect b="b" l="l" r="r" t="t"/>
              <a:pathLst>
                <a:path extrusionOk="0" fill="none" h="12847" w="8156">
                  <a:moveTo>
                    <a:pt x="5108" y="9239"/>
                  </a:moveTo>
                  <a:cubicBezTo>
                    <a:pt x="5275" y="9989"/>
                    <a:pt x="5298" y="10775"/>
                    <a:pt x="5632" y="11490"/>
                  </a:cubicBezTo>
                  <a:cubicBezTo>
                    <a:pt x="5953" y="12192"/>
                    <a:pt x="6691" y="12847"/>
                    <a:pt x="7572" y="12835"/>
                  </a:cubicBezTo>
                  <a:cubicBezTo>
                    <a:pt x="7692" y="12835"/>
                    <a:pt x="7811" y="12811"/>
                    <a:pt x="7906" y="12764"/>
                  </a:cubicBezTo>
                  <a:cubicBezTo>
                    <a:pt x="8156" y="12621"/>
                    <a:pt x="8120" y="12311"/>
                    <a:pt x="8061" y="12061"/>
                  </a:cubicBezTo>
                  <a:cubicBezTo>
                    <a:pt x="7799" y="11037"/>
                    <a:pt x="7549" y="10013"/>
                    <a:pt x="7299" y="8989"/>
                  </a:cubicBezTo>
                  <a:cubicBezTo>
                    <a:pt x="6953" y="7644"/>
                    <a:pt x="6620" y="6287"/>
                    <a:pt x="5858" y="5072"/>
                  </a:cubicBezTo>
                  <a:cubicBezTo>
                    <a:pt x="5465" y="4477"/>
                    <a:pt x="655" y="0"/>
                    <a:pt x="131" y="2215"/>
                  </a:cubicBezTo>
                  <a:cubicBezTo>
                    <a:pt x="0" y="2810"/>
                    <a:pt x="2441" y="4763"/>
                    <a:pt x="2893" y="5286"/>
                  </a:cubicBezTo>
                  <a:cubicBezTo>
                    <a:pt x="3893" y="6489"/>
                    <a:pt x="4775" y="7775"/>
                    <a:pt x="5108" y="923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103"/>
            <p:cNvSpPr/>
            <p:nvPr/>
          </p:nvSpPr>
          <p:spPr>
            <a:xfrm rot="10800000">
              <a:off x="4513895" y="4304125"/>
              <a:ext cx="75625" cy="158075"/>
            </a:xfrm>
            <a:custGeom>
              <a:rect b="b" l="l" r="r" t="t"/>
              <a:pathLst>
                <a:path extrusionOk="0" fill="none" h="6323" w="3025">
                  <a:moveTo>
                    <a:pt x="334" y="4942"/>
                  </a:moveTo>
                  <a:cubicBezTo>
                    <a:pt x="358" y="5013"/>
                    <a:pt x="394" y="5084"/>
                    <a:pt x="417" y="5144"/>
                  </a:cubicBezTo>
                  <a:cubicBezTo>
                    <a:pt x="953" y="6323"/>
                    <a:pt x="2299" y="5834"/>
                    <a:pt x="2584" y="4799"/>
                  </a:cubicBezTo>
                  <a:cubicBezTo>
                    <a:pt x="2834" y="3882"/>
                    <a:pt x="3025" y="0"/>
                    <a:pt x="1287" y="24"/>
                  </a:cubicBezTo>
                  <a:cubicBezTo>
                    <a:pt x="239" y="36"/>
                    <a:pt x="167" y="1298"/>
                    <a:pt x="155" y="1953"/>
                  </a:cubicBezTo>
                  <a:cubicBezTo>
                    <a:pt x="132" y="2906"/>
                    <a:pt x="1" y="4001"/>
                    <a:pt x="334" y="4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103"/>
            <p:cNvSpPr/>
            <p:nvPr/>
          </p:nvSpPr>
          <p:spPr>
            <a:xfrm rot="10800000">
              <a:off x="2956600" y="4556225"/>
              <a:ext cx="630175" cy="587300"/>
            </a:xfrm>
            <a:custGeom>
              <a:rect b="b" l="l" r="r" t="t"/>
              <a:pathLst>
                <a:path extrusionOk="0" fill="none" h="23492" w="25207">
                  <a:moveTo>
                    <a:pt x="3811" y="0"/>
                  </a:moveTo>
                  <a:cubicBezTo>
                    <a:pt x="215" y="3548"/>
                    <a:pt x="1" y="10335"/>
                    <a:pt x="3989" y="13526"/>
                  </a:cubicBezTo>
                  <a:cubicBezTo>
                    <a:pt x="6228" y="15300"/>
                    <a:pt x="9442" y="16383"/>
                    <a:pt x="10585" y="18800"/>
                  </a:cubicBezTo>
                  <a:cubicBezTo>
                    <a:pt x="11252" y="20217"/>
                    <a:pt x="11204" y="22062"/>
                    <a:pt x="12705" y="22884"/>
                  </a:cubicBezTo>
                  <a:cubicBezTo>
                    <a:pt x="13824" y="23491"/>
                    <a:pt x="15395" y="23158"/>
                    <a:pt x="16360" y="22360"/>
                  </a:cubicBezTo>
                  <a:cubicBezTo>
                    <a:pt x="17324" y="21574"/>
                    <a:pt x="17801" y="20443"/>
                    <a:pt x="18086" y="19324"/>
                  </a:cubicBezTo>
                  <a:cubicBezTo>
                    <a:pt x="18753" y="16812"/>
                    <a:pt x="18705" y="14180"/>
                    <a:pt x="19420" y="11680"/>
                  </a:cubicBezTo>
                  <a:cubicBezTo>
                    <a:pt x="20134" y="9168"/>
                    <a:pt x="22349" y="810"/>
                    <a:pt x="25206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103"/>
            <p:cNvSpPr/>
            <p:nvPr/>
          </p:nvSpPr>
          <p:spPr>
            <a:xfrm rot="10800000">
              <a:off x="3189675" y="4744050"/>
              <a:ext cx="281300" cy="339650"/>
            </a:xfrm>
            <a:custGeom>
              <a:rect b="b" l="l" r="r" t="t"/>
              <a:pathLst>
                <a:path extrusionOk="0" fill="none" h="13586" w="11252">
                  <a:moveTo>
                    <a:pt x="727" y="6620"/>
                  </a:moveTo>
                  <a:cubicBezTo>
                    <a:pt x="953" y="8049"/>
                    <a:pt x="2000" y="9359"/>
                    <a:pt x="3477" y="10049"/>
                  </a:cubicBezTo>
                  <a:cubicBezTo>
                    <a:pt x="4370" y="10478"/>
                    <a:pt x="5453" y="10704"/>
                    <a:pt x="6084" y="11406"/>
                  </a:cubicBezTo>
                  <a:cubicBezTo>
                    <a:pt x="6644" y="12014"/>
                    <a:pt x="6823" y="12954"/>
                    <a:pt x="7668" y="13228"/>
                  </a:cubicBezTo>
                  <a:cubicBezTo>
                    <a:pt x="8704" y="13585"/>
                    <a:pt x="9692" y="12609"/>
                    <a:pt x="10097" y="11716"/>
                  </a:cubicBezTo>
                  <a:cubicBezTo>
                    <a:pt x="11252" y="9156"/>
                    <a:pt x="10883" y="6144"/>
                    <a:pt x="9144" y="3846"/>
                  </a:cubicBezTo>
                  <a:cubicBezTo>
                    <a:pt x="6251" y="0"/>
                    <a:pt x="0" y="2072"/>
                    <a:pt x="727" y="662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103"/>
            <p:cNvSpPr/>
            <p:nvPr/>
          </p:nvSpPr>
          <p:spPr>
            <a:xfrm rot="10800000">
              <a:off x="3632875" y="4000225"/>
              <a:ext cx="948375" cy="1143000"/>
            </a:xfrm>
            <a:custGeom>
              <a:rect b="b" l="l" r="r" t="t"/>
              <a:pathLst>
                <a:path extrusionOk="0" fill="none" h="45720" w="37935">
                  <a:moveTo>
                    <a:pt x="1" y="0"/>
                  </a:moveTo>
                  <a:cubicBezTo>
                    <a:pt x="13" y="5429"/>
                    <a:pt x="1370" y="11120"/>
                    <a:pt x="6287" y="14466"/>
                  </a:cubicBezTo>
                  <a:cubicBezTo>
                    <a:pt x="10276" y="17169"/>
                    <a:pt x="14729" y="19300"/>
                    <a:pt x="17396" y="23015"/>
                  </a:cubicBezTo>
                  <a:cubicBezTo>
                    <a:pt x="20063" y="26718"/>
                    <a:pt x="21563" y="31182"/>
                    <a:pt x="20444" y="35516"/>
                  </a:cubicBezTo>
                  <a:cubicBezTo>
                    <a:pt x="19813" y="37957"/>
                    <a:pt x="18432" y="40565"/>
                    <a:pt x="19694" y="42815"/>
                  </a:cubicBezTo>
                  <a:cubicBezTo>
                    <a:pt x="20825" y="44839"/>
                    <a:pt x="23706" y="45684"/>
                    <a:pt x="26314" y="45696"/>
                  </a:cubicBezTo>
                  <a:cubicBezTo>
                    <a:pt x="30683" y="45720"/>
                    <a:pt x="35315" y="43624"/>
                    <a:pt x="36684" y="40053"/>
                  </a:cubicBezTo>
                  <a:cubicBezTo>
                    <a:pt x="37934" y="36790"/>
                    <a:pt x="36315" y="33290"/>
                    <a:pt x="36005" y="29861"/>
                  </a:cubicBezTo>
                  <a:cubicBezTo>
                    <a:pt x="35791" y="27361"/>
                    <a:pt x="36244" y="24682"/>
                    <a:pt x="34839" y="22491"/>
                  </a:cubicBezTo>
                  <a:cubicBezTo>
                    <a:pt x="33148" y="19848"/>
                    <a:pt x="29386" y="18824"/>
                    <a:pt x="26766" y="16835"/>
                  </a:cubicBezTo>
                  <a:cubicBezTo>
                    <a:pt x="24909" y="15419"/>
                    <a:pt x="23635" y="13537"/>
                    <a:pt x="22611" y="11597"/>
                  </a:cubicBezTo>
                  <a:cubicBezTo>
                    <a:pt x="20694" y="7977"/>
                    <a:pt x="19551" y="3977"/>
                    <a:pt x="1944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103"/>
            <p:cNvSpPr/>
            <p:nvPr/>
          </p:nvSpPr>
          <p:spPr>
            <a:xfrm rot="10800000">
              <a:off x="3741525" y="4062725"/>
              <a:ext cx="772150" cy="1080500"/>
            </a:xfrm>
            <a:custGeom>
              <a:rect b="b" l="l" r="r" t="t"/>
              <a:pathLst>
                <a:path extrusionOk="0" fill="none" h="43220" w="30886">
                  <a:moveTo>
                    <a:pt x="144" y="0"/>
                  </a:moveTo>
                  <a:cubicBezTo>
                    <a:pt x="1" y="3048"/>
                    <a:pt x="274" y="6001"/>
                    <a:pt x="2108" y="8561"/>
                  </a:cubicBezTo>
                  <a:cubicBezTo>
                    <a:pt x="3799" y="10918"/>
                    <a:pt x="6561" y="12513"/>
                    <a:pt x="9085" y="14228"/>
                  </a:cubicBezTo>
                  <a:cubicBezTo>
                    <a:pt x="12562" y="16609"/>
                    <a:pt x="15741" y="19383"/>
                    <a:pt x="17943" y="22705"/>
                  </a:cubicBezTo>
                  <a:cubicBezTo>
                    <a:pt x="20158" y="26015"/>
                    <a:pt x="21360" y="29908"/>
                    <a:pt x="20765" y="33695"/>
                  </a:cubicBezTo>
                  <a:cubicBezTo>
                    <a:pt x="20396" y="36088"/>
                    <a:pt x="19360" y="38683"/>
                    <a:pt x="20729" y="40791"/>
                  </a:cubicBezTo>
                  <a:cubicBezTo>
                    <a:pt x="21765" y="42386"/>
                    <a:pt x="24099" y="43220"/>
                    <a:pt x="26171" y="42851"/>
                  </a:cubicBezTo>
                  <a:cubicBezTo>
                    <a:pt x="28242" y="42481"/>
                    <a:pt x="29957" y="41005"/>
                    <a:pt x="30516" y="39255"/>
                  </a:cubicBezTo>
                  <a:cubicBezTo>
                    <a:pt x="30885" y="38100"/>
                    <a:pt x="30802" y="36885"/>
                    <a:pt x="30719" y="35707"/>
                  </a:cubicBezTo>
                  <a:cubicBezTo>
                    <a:pt x="30564" y="33635"/>
                    <a:pt x="30409" y="31575"/>
                    <a:pt x="30254" y="29516"/>
                  </a:cubicBezTo>
                  <a:cubicBezTo>
                    <a:pt x="30112" y="27539"/>
                    <a:pt x="29933" y="25491"/>
                    <a:pt x="28778" y="23777"/>
                  </a:cubicBezTo>
                  <a:cubicBezTo>
                    <a:pt x="27206" y="21491"/>
                    <a:pt x="24170" y="20288"/>
                    <a:pt x="22027" y="18371"/>
                  </a:cubicBezTo>
                  <a:cubicBezTo>
                    <a:pt x="20610" y="17097"/>
                    <a:pt x="19610" y="15538"/>
                    <a:pt x="18682" y="13966"/>
                  </a:cubicBezTo>
                  <a:cubicBezTo>
                    <a:pt x="16110" y="9596"/>
                    <a:pt x="14002" y="4822"/>
                    <a:pt x="1325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103"/>
            <p:cNvSpPr/>
            <p:nvPr/>
          </p:nvSpPr>
          <p:spPr>
            <a:xfrm rot="10800000">
              <a:off x="3778425" y="4128800"/>
              <a:ext cx="688525" cy="1014725"/>
            </a:xfrm>
            <a:custGeom>
              <a:rect b="b" l="l" r="r" t="t"/>
              <a:pathLst>
                <a:path extrusionOk="0" fill="none" h="40589" w="27541">
                  <a:moveTo>
                    <a:pt x="1" y="0"/>
                  </a:moveTo>
                  <a:cubicBezTo>
                    <a:pt x="25" y="1893"/>
                    <a:pt x="418" y="3739"/>
                    <a:pt x="1477" y="5417"/>
                  </a:cubicBezTo>
                  <a:cubicBezTo>
                    <a:pt x="2716" y="7358"/>
                    <a:pt x="4716" y="8846"/>
                    <a:pt x="6609" y="10347"/>
                  </a:cubicBezTo>
                  <a:cubicBezTo>
                    <a:pt x="10717" y="13633"/>
                    <a:pt x="14503" y="17276"/>
                    <a:pt x="17229" y="21491"/>
                  </a:cubicBezTo>
                  <a:cubicBezTo>
                    <a:pt x="19956" y="25706"/>
                    <a:pt x="21599" y="30528"/>
                    <a:pt x="21242" y="35338"/>
                  </a:cubicBezTo>
                  <a:cubicBezTo>
                    <a:pt x="21158" y="36481"/>
                    <a:pt x="20968" y="37683"/>
                    <a:pt x="21492" y="38743"/>
                  </a:cubicBezTo>
                  <a:cubicBezTo>
                    <a:pt x="22004" y="39803"/>
                    <a:pt x="23563" y="40588"/>
                    <a:pt x="24706" y="39993"/>
                  </a:cubicBezTo>
                  <a:cubicBezTo>
                    <a:pt x="25254" y="39719"/>
                    <a:pt x="25564" y="39207"/>
                    <a:pt x="25814" y="38695"/>
                  </a:cubicBezTo>
                  <a:cubicBezTo>
                    <a:pt x="27540" y="35064"/>
                    <a:pt x="26492" y="30837"/>
                    <a:pt x="24409" y="27337"/>
                  </a:cubicBezTo>
                  <a:cubicBezTo>
                    <a:pt x="22325" y="23824"/>
                    <a:pt x="19301" y="20824"/>
                    <a:pt x="16789" y="17538"/>
                  </a:cubicBezTo>
                  <a:cubicBezTo>
                    <a:pt x="12753" y="12264"/>
                    <a:pt x="10062" y="6239"/>
                    <a:pt x="891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103"/>
            <p:cNvSpPr/>
            <p:nvPr/>
          </p:nvSpPr>
          <p:spPr>
            <a:xfrm rot="10800000">
              <a:off x="4256475" y="4951225"/>
              <a:ext cx="139625" cy="192300"/>
            </a:xfrm>
            <a:custGeom>
              <a:rect b="b" l="l" r="r" t="t"/>
              <a:pathLst>
                <a:path extrusionOk="0" fill="none" h="7692" w="5585">
                  <a:moveTo>
                    <a:pt x="1" y="0"/>
                  </a:moveTo>
                  <a:cubicBezTo>
                    <a:pt x="215" y="2298"/>
                    <a:pt x="2334" y="5465"/>
                    <a:pt x="3477" y="6751"/>
                  </a:cubicBezTo>
                  <a:cubicBezTo>
                    <a:pt x="3882" y="7215"/>
                    <a:pt x="4454" y="7692"/>
                    <a:pt x="5120" y="7620"/>
                  </a:cubicBezTo>
                  <a:cubicBezTo>
                    <a:pt x="5585" y="5691"/>
                    <a:pt x="4549" y="3774"/>
                    <a:pt x="3715" y="1953"/>
                  </a:cubicBezTo>
                  <a:cubicBezTo>
                    <a:pt x="3572" y="1619"/>
                    <a:pt x="3311" y="834"/>
                    <a:pt x="2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103"/>
            <p:cNvSpPr/>
            <p:nvPr/>
          </p:nvSpPr>
          <p:spPr>
            <a:xfrm rot="10800000">
              <a:off x="34225" y="4406825"/>
              <a:ext cx="2125575" cy="736400"/>
            </a:xfrm>
            <a:custGeom>
              <a:rect b="b" l="l" r="r" t="t"/>
              <a:pathLst>
                <a:path extrusionOk="0" fill="none" h="29456" w="85023">
                  <a:moveTo>
                    <a:pt x="83118" y="0"/>
                  </a:moveTo>
                  <a:cubicBezTo>
                    <a:pt x="84404" y="3584"/>
                    <a:pt x="85023" y="7477"/>
                    <a:pt x="82558" y="10347"/>
                  </a:cubicBezTo>
                  <a:cubicBezTo>
                    <a:pt x="79772" y="13585"/>
                    <a:pt x="74283" y="13954"/>
                    <a:pt x="70450" y="16288"/>
                  </a:cubicBezTo>
                  <a:cubicBezTo>
                    <a:pt x="66854" y="18467"/>
                    <a:pt x="64985" y="22205"/>
                    <a:pt x="61782" y="24801"/>
                  </a:cubicBezTo>
                  <a:cubicBezTo>
                    <a:pt x="57186" y="28527"/>
                    <a:pt x="49804" y="29456"/>
                    <a:pt x="43994" y="27039"/>
                  </a:cubicBezTo>
                  <a:cubicBezTo>
                    <a:pt x="40493" y="25586"/>
                    <a:pt x="37148" y="22991"/>
                    <a:pt x="33350" y="23479"/>
                  </a:cubicBezTo>
                  <a:cubicBezTo>
                    <a:pt x="30004" y="23908"/>
                    <a:pt x="27789" y="26634"/>
                    <a:pt x="24741" y="27861"/>
                  </a:cubicBezTo>
                  <a:cubicBezTo>
                    <a:pt x="21348" y="29230"/>
                    <a:pt x="17157" y="28563"/>
                    <a:pt x="13931" y="26801"/>
                  </a:cubicBezTo>
                  <a:cubicBezTo>
                    <a:pt x="10692" y="25051"/>
                    <a:pt x="8311" y="22336"/>
                    <a:pt x="6370" y="19514"/>
                  </a:cubicBezTo>
                  <a:cubicBezTo>
                    <a:pt x="2334" y="13633"/>
                    <a:pt x="0" y="6370"/>
                    <a:pt x="17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103"/>
            <p:cNvSpPr/>
            <p:nvPr/>
          </p:nvSpPr>
          <p:spPr>
            <a:xfrm rot="10800000">
              <a:off x="177100" y="4523800"/>
              <a:ext cx="1793700" cy="619425"/>
            </a:xfrm>
            <a:custGeom>
              <a:rect b="b" l="l" r="r" t="t"/>
              <a:pathLst>
                <a:path extrusionOk="0" fill="none" h="24777" w="71748">
                  <a:moveTo>
                    <a:pt x="70248" y="0"/>
                  </a:moveTo>
                  <a:cubicBezTo>
                    <a:pt x="71700" y="1548"/>
                    <a:pt x="71748" y="3965"/>
                    <a:pt x="70664" y="5751"/>
                  </a:cubicBezTo>
                  <a:cubicBezTo>
                    <a:pt x="69414" y="7810"/>
                    <a:pt x="67045" y="9156"/>
                    <a:pt x="64664" y="10239"/>
                  </a:cubicBezTo>
                  <a:cubicBezTo>
                    <a:pt x="62270" y="11311"/>
                    <a:pt x="59734" y="12228"/>
                    <a:pt x="57710" y="13764"/>
                  </a:cubicBezTo>
                  <a:cubicBezTo>
                    <a:pt x="54615" y="16121"/>
                    <a:pt x="53043" y="19717"/>
                    <a:pt x="49840" y="21967"/>
                  </a:cubicBezTo>
                  <a:cubicBezTo>
                    <a:pt x="46697" y="24170"/>
                    <a:pt x="42125" y="24777"/>
                    <a:pt x="38267" y="23491"/>
                  </a:cubicBezTo>
                  <a:cubicBezTo>
                    <a:pt x="34065" y="22086"/>
                    <a:pt x="30421" y="18598"/>
                    <a:pt x="26004" y="19086"/>
                  </a:cubicBezTo>
                  <a:cubicBezTo>
                    <a:pt x="22396" y="19479"/>
                    <a:pt x="19944" y="22431"/>
                    <a:pt x="16515" y="23431"/>
                  </a:cubicBezTo>
                  <a:cubicBezTo>
                    <a:pt x="13217" y="24408"/>
                    <a:pt x="9371" y="23384"/>
                    <a:pt x="6692" y="21360"/>
                  </a:cubicBezTo>
                  <a:cubicBezTo>
                    <a:pt x="4013" y="19336"/>
                    <a:pt x="2382" y="16454"/>
                    <a:pt x="1429" y="13525"/>
                  </a:cubicBezTo>
                  <a:cubicBezTo>
                    <a:pt x="1" y="9096"/>
                    <a:pt x="48" y="4381"/>
                    <a:pt x="142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103"/>
            <p:cNvSpPr/>
            <p:nvPr/>
          </p:nvSpPr>
          <p:spPr>
            <a:xfrm rot="10800000">
              <a:off x="327700" y="4600300"/>
              <a:ext cx="1523725" cy="542925"/>
            </a:xfrm>
            <a:custGeom>
              <a:rect b="b" l="l" r="r" t="t"/>
              <a:pathLst>
                <a:path extrusionOk="0" fill="none" h="21717" w="60949">
                  <a:moveTo>
                    <a:pt x="59853" y="0"/>
                  </a:moveTo>
                  <a:cubicBezTo>
                    <a:pt x="60710" y="2012"/>
                    <a:pt x="60948" y="4084"/>
                    <a:pt x="59543" y="5715"/>
                  </a:cubicBezTo>
                  <a:cubicBezTo>
                    <a:pt x="58162" y="7322"/>
                    <a:pt x="55662" y="7834"/>
                    <a:pt x="53697" y="8906"/>
                  </a:cubicBezTo>
                  <a:cubicBezTo>
                    <a:pt x="49280" y="11311"/>
                    <a:pt x="47792" y="16383"/>
                    <a:pt x="43684" y="19145"/>
                  </a:cubicBezTo>
                  <a:cubicBezTo>
                    <a:pt x="40517" y="21265"/>
                    <a:pt x="35933" y="21717"/>
                    <a:pt x="32207" y="20252"/>
                  </a:cubicBezTo>
                  <a:cubicBezTo>
                    <a:pt x="28456" y="18788"/>
                    <a:pt x="25134" y="15514"/>
                    <a:pt x="21134" y="16121"/>
                  </a:cubicBezTo>
                  <a:cubicBezTo>
                    <a:pt x="18967" y="16454"/>
                    <a:pt x="17312" y="17871"/>
                    <a:pt x="15300" y="18609"/>
                  </a:cubicBezTo>
                  <a:cubicBezTo>
                    <a:pt x="10180" y="20491"/>
                    <a:pt x="3810" y="17157"/>
                    <a:pt x="1810" y="12597"/>
                  </a:cubicBezTo>
                  <a:cubicBezTo>
                    <a:pt x="0" y="8489"/>
                    <a:pt x="1024" y="3905"/>
                    <a:pt x="3239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103"/>
            <p:cNvSpPr/>
            <p:nvPr/>
          </p:nvSpPr>
          <p:spPr>
            <a:xfrm rot="10800000">
              <a:off x="432175" y="4661600"/>
              <a:ext cx="1290075" cy="481625"/>
            </a:xfrm>
            <a:custGeom>
              <a:rect b="b" l="l" r="r" t="t"/>
              <a:pathLst>
                <a:path extrusionOk="0" fill="none" h="19265" w="51603">
                  <a:moveTo>
                    <a:pt x="50721" y="0"/>
                  </a:moveTo>
                  <a:cubicBezTo>
                    <a:pt x="50959" y="405"/>
                    <a:pt x="51150" y="833"/>
                    <a:pt x="51257" y="1274"/>
                  </a:cubicBezTo>
                  <a:cubicBezTo>
                    <a:pt x="51602" y="2619"/>
                    <a:pt x="51221" y="4096"/>
                    <a:pt x="50150" y="5084"/>
                  </a:cubicBezTo>
                  <a:cubicBezTo>
                    <a:pt x="49304" y="5846"/>
                    <a:pt x="48149" y="6251"/>
                    <a:pt x="47030" y="6691"/>
                  </a:cubicBezTo>
                  <a:cubicBezTo>
                    <a:pt x="44685" y="7608"/>
                    <a:pt x="42375" y="8751"/>
                    <a:pt x="40744" y="10477"/>
                  </a:cubicBezTo>
                  <a:cubicBezTo>
                    <a:pt x="38731" y="12633"/>
                    <a:pt x="37874" y="15561"/>
                    <a:pt x="35422" y="17335"/>
                  </a:cubicBezTo>
                  <a:cubicBezTo>
                    <a:pt x="33183" y="18955"/>
                    <a:pt x="29766" y="19264"/>
                    <a:pt x="27099" y="18097"/>
                  </a:cubicBezTo>
                  <a:cubicBezTo>
                    <a:pt x="25516" y="17395"/>
                    <a:pt x="24242" y="16252"/>
                    <a:pt x="22706" y="15478"/>
                  </a:cubicBezTo>
                  <a:cubicBezTo>
                    <a:pt x="20479" y="14347"/>
                    <a:pt x="17729" y="14061"/>
                    <a:pt x="15300" y="14704"/>
                  </a:cubicBezTo>
                  <a:cubicBezTo>
                    <a:pt x="14276" y="14978"/>
                    <a:pt x="13324" y="15407"/>
                    <a:pt x="12312" y="15704"/>
                  </a:cubicBezTo>
                  <a:cubicBezTo>
                    <a:pt x="8656" y="16788"/>
                    <a:pt x="3965" y="15871"/>
                    <a:pt x="1929" y="12978"/>
                  </a:cubicBezTo>
                  <a:cubicBezTo>
                    <a:pt x="1334" y="12132"/>
                    <a:pt x="989" y="11168"/>
                    <a:pt x="774" y="10204"/>
                  </a:cubicBezTo>
                  <a:cubicBezTo>
                    <a:pt x="0" y="6727"/>
                    <a:pt x="929" y="3179"/>
                    <a:pt x="269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103"/>
            <p:cNvSpPr/>
            <p:nvPr/>
          </p:nvSpPr>
          <p:spPr>
            <a:xfrm rot="10800000">
              <a:off x="554825" y="4758950"/>
              <a:ext cx="1054325" cy="384275"/>
            </a:xfrm>
            <a:custGeom>
              <a:rect b="b" l="l" r="r" t="t"/>
              <a:pathLst>
                <a:path extrusionOk="0" fill="none" h="15371" w="42173">
                  <a:moveTo>
                    <a:pt x="41470" y="0"/>
                  </a:moveTo>
                  <a:cubicBezTo>
                    <a:pt x="41530" y="107"/>
                    <a:pt x="41589" y="226"/>
                    <a:pt x="41637" y="333"/>
                  </a:cubicBezTo>
                  <a:cubicBezTo>
                    <a:pt x="42173" y="1572"/>
                    <a:pt x="42101" y="3060"/>
                    <a:pt x="41137" y="4060"/>
                  </a:cubicBezTo>
                  <a:cubicBezTo>
                    <a:pt x="40208" y="5001"/>
                    <a:pt x="38720" y="5334"/>
                    <a:pt x="37386" y="5786"/>
                  </a:cubicBezTo>
                  <a:cubicBezTo>
                    <a:pt x="35684" y="6358"/>
                    <a:pt x="34088" y="7215"/>
                    <a:pt x="32922" y="8418"/>
                  </a:cubicBezTo>
                  <a:cubicBezTo>
                    <a:pt x="31743" y="9620"/>
                    <a:pt x="31052" y="11144"/>
                    <a:pt x="30064" y="12478"/>
                  </a:cubicBezTo>
                  <a:cubicBezTo>
                    <a:pt x="29076" y="13811"/>
                    <a:pt x="27600" y="15038"/>
                    <a:pt x="25742" y="15157"/>
                  </a:cubicBezTo>
                  <a:cubicBezTo>
                    <a:pt x="22408" y="15371"/>
                    <a:pt x="20075" y="12073"/>
                    <a:pt x="16801" y="11359"/>
                  </a:cubicBezTo>
                  <a:cubicBezTo>
                    <a:pt x="13086" y="10537"/>
                    <a:pt x="9395" y="13252"/>
                    <a:pt x="5644" y="12609"/>
                  </a:cubicBezTo>
                  <a:cubicBezTo>
                    <a:pt x="3108" y="12180"/>
                    <a:pt x="1108" y="10192"/>
                    <a:pt x="560" y="8025"/>
                  </a:cubicBezTo>
                  <a:cubicBezTo>
                    <a:pt x="1" y="5846"/>
                    <a:pt x="715" y="3560"/>
                    <a:pt x="2061" y="1714"/>
                  </a:cubicBezTo>
                  <a:cubicBezTo>
                    <a:pt x="2501" y="1107"/>
                    <a:pt x="3013" y="536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103"/>
            <p:cNvSpPr/>
            <p:nvPr/>
          </p:nvSpPr>
          <p:spPr>
            <a:xfrm rot="10800000">
              <a:off x="666450" y="4821150"/>
              <a:ext cx="825425" cy="322075"/>
            </a:xfrm>
            <a:custGeom>
              <a:rect b="b" l="l" r="r" t="t"/>
              <a:pathLst>
                <a:path extrusionOk="0" fill="none" h="12883" w="33017">
                  <a:moveTo>
                    <a:pt x="32564" y="0"/>
                  </a:moveTo>
                  <a:cubicBezTo>
                    <a:pt x="32898" y="643"/>
                    <a:pt x="33017" y="1345"/>
                    <a:pt x="32803" y="2012"/>
                  </a:cubicBezTo>
                  <a:cubicBezTo>
                    <a:pt x="32243" y="3703"/>
                    <a:pt x="29897" y="4274"/>
                    <a:pt x="28100" y="5108"/>
                  </a:cubicBezTo>
                  <a:cubicBezTo>
                    <a:pt x="26540" y="5846"/>
                    <a:pt x="25230" y="6953"/>
                    <a:pt x="24349" y="8287"/>
                  </a:cubicBezTo>
                  <a:cubicBezTo>
                    <a:pt x="23778" y="9156"/>
                    <a:pt x="23385" y="10120"/>
                    <a:pt x="22754" y="10966"/>
                  </a:cubicBezTo>
                  <a:cubicBezTo>
                    <a:pt x="22123" y="11811"/>
                    <a:pt x="21170" y="12561"/>
                    <a:pt x="19991" y="12656"/>
                  </a:cubicBezTo>
                  <a:cubicBezTo>
                    <a:pt x="17420" y="12883"/>
                    <a:pt x="15741" y="10120"/>
                    <a:pt x="13229" y="9489"/>
                  </a:cubicBezTo>
                  <a:cubicBezTo>
                    <a:pt x="10502" y="8811"/>
                    <a:pt x="7776" y="10823"/>
                    <a:pt x="4966" y="10477"/>
                  </a:cubicBezTo>
                  <a:cubicBezTo>
                    <a:pt x="3061" y="10251"/>
                    <a:pt x="1489" y="8918"/>
                    <a:pt x="668" y="7394"/>
                  </a:cubicBezTo>
                  <a:cubicBezTo>
                    <a:pt x="251" y="6632"/>
                    <a:pt x="1" y="5775"/>
                    <a:pt x="156" y="4965"/>
                  </a:cubicBezTo>
                  <a:cubicBezTo>
                    <a:pt x="346" y="3917"/>
                    <a:pt x="1180" y="3072"/>
                    <a:pt x="2013" y="2322"/>
                  </a:cubicBezTo>
                  <a:cubicBezTo>
                    <a:pt x="2918" y="1500"/>
                    <a:pt x="3870" y="726"/>
                    <a:pt x="487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103"/>
            <p:cNvSpPr/>
            <p:nvPr/>
          </p:nvSpPr>
          <p:spPr>
            <a:xfrm rot="10800000">
              <a:off x="847725" y="4931275"/>
              <a:ext cx="486675" cy="211950"/>
            </a:xfrm>
            <a:custGeom>
              <a:rect b="b" l="l" r="r" t="t"/>
              <a:pathLst>
                <a:path extrusionOk="0" fill="none" h="8478" w="19467">
                  <a:moveTo>
                    <a:pt x="19455" y="0"/>
                  </a:moveTo>
                  <a:cubicBezTo>
                    <a:pt x="19467" y="393"/>
                    <a:pt x="19407" y="786"/>
                    <a:pt x="19277" y="1155"/>
                  </a:cubicBezTo>
                  <a:cubicBezTo>
                    <a:pt x="18812" y="2536"/>
                    <a:pt x="17502" y="3548"/>
                    <a:pt x="16610" y="4739"/>
                  </a:cubicBezTo>
                  <a:cubicBezTo>
                    <a:pt x="15990" y="5560"/>
                    <a:pt x="15550" y="6477"/>
                    <a:pt x="14812" y="7203"/>
                  </a:cubicBezTo>
                  <a:cubicBezTo>
                    <a:pt x="14073" y="7941"/>
                    <a:pt x="12919" y="8477"/>
                    <a:pt x="11811" y="8203"/>
                  </a:cubicBezTo>
                  <a:cubicBezTo>
                    <a:pt x="10633" y="7918"/>
                    <a:pt x="9930" y="6846"/>
                    <a:pt x="8823" y="6382"/>
                  </a:cubicBezTo>
                  <a:cubicBezTo>
                    <a:pt x="7013" y="5644"/>
                    <a:pt x="5049" y="6763"/>
                    <a:pt x="3191" y="7310"/>
                  </a:cubicBezTo>
                  <a:cubicBezTo>
                    <a:pt x="2798" y="7418"/>
                    <a:pt x="2382" y="7513"/>
                    <a:pt x="1965" y="7477"/>
                  </a:cubicBezTo>
                  <a:cubicBezTo>
                    <a:pt x="774" y="7358"/>
                    <a:pt x="0" y="6167"/>
                    <a:pt x="155" y="5143"/>
                  </a:cubicBezTo>
                  <a:cubicBezTo>
                    <a:pt x="298" y="4120"/>
                    <a:pt x="1108" y="3274"/>
                    <a:pt x="1977" y="2584"/>
                  </a:cubicBezTo>
                  <a:cubicBezTo>
                    <a:pt x="3191" y="1619"/>
                    <a:pt x="4572" y="822"/>
                    <a:pt x="593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103"/>
            <p:cNvSpPr/>
            <p:nvPr/>
          </p:nvSpPr>
          <p:spPr>
            <a:xfrm rot="10800000">
              <a:off x="952500" y="5030100"/>
              <a:ext cx="172650" cy="113125"/>
            </a:xfrm>
            <a:custGeom>
              <a:rect b="b" l="l" r="r" t="t"/>
              <a:pathLst>
                <a:path extrusionOk="0" fill="none" h="4525" w="6906">
                  <a:moveTo>
                    <a:pt x="6906" y="0"/>
                  </a:moveTo>
                  <a:cubicBezTo>
                    <a:pt x="6775" y="607"/>
                    <a:pt x="6585" y="1191"/>
                    <a:pt x="6299" y="1762"/>
                  </a:cubicBezTo>
                  <a:cubicBezTo>
                    <a:pt x="5596" y="3119"/>
                    <a:pt x="4179" y="4298"/>
                    <a:pt x="2441" y="4441"/>
                  </a:cubicBezTo>
                  <a:cubicBezTo>
                    <a:pt x="1560" y="4524"/>
                    <a:pt x="536" y="4239"/>
                    <a:pt x="167" y="3536"/>
                  </a:cubicBezTo>
                  <a:cubicBezTo>
                    <a:pt x="36" y="3298"/>
                    <a:pt x="0" y="3036"/>
                    <a:pt x="12" y="2786"/>
                  </a:cubicBezTo>
                  <a:cubicBezTo>
                    <a:pt x="72" y="1655"/>
                    <a:pt x="1012" y="798"/>
                    <a:pt x="196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103"/>
            <p:cNvSpPr/>
            <p:nvPr/>
          </p:nvSpPr>
          <p:spPr>
            <a:xfrm rot="10800000">
              <a:off x="3816825" y="4199050"/>
              <a:ext cx="86350" cy="146175"/>
            </a:xfrm>
            <a:custGeom>
              <a:rect b="b" l="l" r="r" t="t"/>
              <a:pathLst>
                <a:path extrusionOk="0" fill="none" h="5847" w="3454">
                  <a:moveTo>
                    <a:pt x="500" y="5287"/>
                  </a:moveTo>
                  <a:cubicBezTo>
                    <a:pt x="727" y="5632"/>
                    <a:pt x="1298" y="5847"/>
                    <a:pt x="1679" y="5608"/>
                  </a:cubicBezTo>
                  <a:cubicBezTo>
                    <a:pt x="1905" y="5466"/>
                    <a:pt x="1989" y="5216"/>
                    <a:pt x="2060" y="4977"/>
                  </a:cubicBezTo>
                  <a:cubicBezTo>
                    <a:pt x="2298" y="4203"/>
                    <a:pt x="3453" y="1"/>
                    <a:pt x="1620" y="215"/>
                  </a:cubicBezTo>
                  <a:cubicBezTo>
                    <a:pt x="0" y="405"/>
                    <a:pt x="0" y="4537"/>
                    <a:pt x="500" y="5287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103"/>
            <p:cNvSpPr/>
            <p:nvPr/>
          </p:nvSpPr>
          <p:spPr>
            <a:xfrm rot="10037047">
              <a:off x="5646867" y="3717507"/>
              <a:ext cx="716721" cy="954828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103"/>
            <p:cNvSpPr/>
            <p:nvPr/>
          </p:nvSpPr>
          <p:spPr>
            <a:xfrm rot="10037047">
              <a:off x="6046154" y="3758710"/>
              <a:ext cx="188411" cy="39797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103"/>
            <p:cNvSpPr/>
            <p:nvPr/>
          </p:nvSpPr>
          <p:spPr>
            <a:xfrm rot="10037047">
              <a:off x="6120170" y="3930612"/>
              <a:ext cx="75919" cy="144089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103"/>
            <p:cNvSpPr/>
            <p:nvPr/>
          </p:nvSpPr>
          <p:spPr>
            <a:xfrm rot="10037047">
              <a:off x="5745686" y="4202226"/>
              <a:ext cx="401820" cy="425943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103"/>
            <p:cNvSpPr/>
            <p:nvPr/>
          </p:nvSpPr>
          <p:spPr>
            <a:xfrm rot="10037047">
              <a:off x="5823352" y="4509103"/>
              <a:ext cx="79494" cy="85169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103"/>
            <p:cNvSpPr/>
            <p:nvPr/>
          </p:nvSpPr>
          <p:spPr>
            <a:xfrm rot="10800000">
              <a:off x="2898275" y="4517250"/>
              <a:ext cx="697425" cy="625975"/>
            </a:xfrm>
            <a:custGeom>
              <a:rect b="b" l="l" r="r" t="t"/>
              <a:pathLst>
                <a:path extrusionOk="0" fill="none" h="25039" w="27897">
                  <a:moveTo>
                    <a:pt x="1894" y="0"/>
                  </a:moveTo>
                  <a:cubicBezTo>
                    <a:pt x="941" y="2119"/>
                    <a:pt x="322" y="4762"/>
                    <a:pt x="143" y="7072"/>
                  </a:cubicBezTo>
                  <a:cubicBezTo>
                    <a:pt x="1" y="8834"/>
                    <a:pt x="120" y="10704"/>
                    <a:pt x="1024" y="12216"/>
                  </a:cubicBezTo>
                  <a:cubicBezTo>
                    <a:pt x="2572" y="14799"/>
                    <a:pt x="6013" y="15776"/>
                    <a:pt x="7561" y="18359"/>
                  </a:cubicBezTo>
                  <a:cubicBezTo>
                    <a:pt x="8430" y="19800"/>
                    <a:pt x="8621" y="21646"/>
                    <a:pt x="9752" y="22908"/>
                  </a:cubicBezTo>
                  <a:cubicBezTo>
                    <a:pt x="10930" y="24217"/>
                    <a:pt x="12824" y="24574"/>
                    <a:pt x="14562" y="24848"/>
                  </a:cubicBezTo>
                  <a:cubicBezTo>
                    <a:pt x="15157" y="24944"/>
                    <a:pt x="15764" y="25039"/>
                    <a:pt x="16348" y="24944"/>
                  </a:cubicBezTo>
                  <a:cubicBezTo>
                    <a:pt x="17134" y="24824"/>
                    <a:pt x="17824" y="24384"/>
                    <a:pt x="18419" y="23860"/>
                  </a:cubicBezTo>
                  <a:cubicBezTo>
                    <a:pt x="20027" y="22408"/>
                    <a:pt x="20872" y="20276"/>
                    <a:pt x="21313" y="18157"/>
                  </a:cubicBezTo>
                  <a:cubicBezTo>
                    <a:pt x="21741" y="16038"/>
                    <a:pt x="21837" y="13847"/>
                    <a:pt x="22218" y="11716"/>
                  </a:cubicBezTo>
                  <a:cubicBezTo>
                    <a:pt x="22980" y="7394"/>
                    <a:pt x="24968" y="3286"/>
                    <a:pt x="27897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103"/>
            <p:cNvSpPr/>
            <p:nvPr/>
          </p:nvSpPr>
          <p:spPr>
            <a:xfrm rot="10800000">
              <a:off x="2786950" y="4394900"/>
              <a:ext cx="855175" cy="748325"/>
            </a:xfrm>
            <a:custGeom>
              <a:rect b="b" l="l" r="r" t="t"/>
              <a:pathLst>
                <a:path extrusionOk="0" fill="none" h="29933" w="34207">
                  <a:moveTo>
                    <a:pt x="1619" y="0"/>
                  </a:moveTo>
                  <a:cubicBezTo>
                    <a:pt x="834" y="2869"/>
                    <a:pt x="48" y="5775"/>
                    <a:pt x="24" y="8739"/>
                  </a:cubicBezTo>
                  <a:cubicBezTo>
                    <a:pt x="0" y="11751"/>
                    <a:pt x="845" y="14883"/>
                    <a:pt x="2953" y="17038"/>
                  </a:cubicBezTo>
                  <a:cubicBezTo>
                    <a:pt x="3977" y="18074"/>
                    <a:pt x="5251" y="18848"/>
                    <a:pt x="6215" y="19931"/>
                  </a:cubicBezTo>
                  <a:cubicBezTo>
                    <a:pt x="7299" y="21157"/>
                    <a:pt x="7930" y="22717"/>
                    <a:pt x="8799" y="24098"/>
                  </a:cubicBezTo>
                  <a:cubicBezTo>
                    <a:pt x="10406" y="26658"/>
                    <a:pt x="12942" y="28718"/>
                    <a:pt x="15907" y="29325"/>
                  </a:cubicBezTo>
                  <a:cubicBezTo>
                    <a:pt x="18872" y="29932"/>
                    <a:pt x="22205" y="28920"/>
                    <a:pt x="24015" y="26503"/>
                  </a:cubicBezTo>
                  <a:cubicBezTo>
                    <a:pt x="24729" y="25527"/>
                    <a:pt x="25194" y="24396"/>
                    <a:pt x="25599" y="23253"/>
                  </a:cubicBezTo>
                  <a:cubicBezTo>
                    <a:pt x="26980" y="19443"/>
                    <a:pt x="27908" y="15478"/>
                    <a:pt x="28361" y="11454"/>
                  </a:cubicBezTo>
                  <a:cubicBezTo>
                    <a:pt x="28492" y="10335"/>
                    <a:pt x="28587" y="9192"/>
                    <a:pt x="28932" y="8120"/>
                  </a:cubicBezTo>
                  <a:cubicBezTo>
                    <a:pt x="29301" y="6953"/>
                    <a:pt x="29944" y="5905"/>
                    <a:pt x="30611" y="4882"/>
                  </a:cubicBezTo>
                  <a:cubicBezTo>
                    <a:pt x="31730" y="3191"/>
                    <a:pt x="32933" y="1560"/>
                    <a:pt x="3420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103"/>
            <p:cNvSpPr/>
            <p:nvPr/>
          </p:nvSpPr>
          <p:spPr>
            <a:xfrm rot="10800000">
              <a:off x="2669675" y="4285975"/>
              <a:ext cx="1082300" cy="857250"/>
            </a:xfrm>
            <a:custGeom>
              <a:rect b="b" l="l" r="r" t="t"/>
              <a:pathLst>
                <a:path extrusionOk="0" fill="none" h="34290" w="43292">
                  <a:moveTo>
                    <a:pt x="3120" y="0"/>
                  </a:moveTo>
                  <a:cubicBezTo>
                    <a:pt x="1" y="6072"/>
                    <a:pt x="858" y="13966"/>
                    <a:pt x="5228" y="19217"/>
                  </a:cubicBezTo>
                  <a:cubicBezTo>
                    <a:pt x="6121" y="20300"/>
                    <a:pt x="7156" y="21265"/>
                    <a:pt x="8014" y="22372"/>
                  </a:cubicBezTo>
                  <a:cubicBezTo>
                    <a:pt x="9692" y="24527"/>
                    <a:pt x="10716" y="27146"/>
                    <a:pt x="12502" y="29206"/>
                  </a:cubicBezTo>
                  <a:cubicBezTo>
                    <a:pt x="15693" y="32909"/>
                    <a:pt x="21230" y="34290"/>
                    <a:pt x="25885" y="32802"/>
                  </a:cubicBezTo>
                  <a:cubicBezTo>
                    <a:pt x="30552" y="31313"/>
                    <a:pt x="34195" y="27182"/>
                    <a:pt x="35398" y="22443"/>
                  </a:cubicBezTo>
                  <a:cubicBezTo>
                    <a:pt x="36005" y="20062"/>
                    <a:pt x="36041" y="17574"/>
                    <a:pt x="36386" y="15145"/>
                  </a:cubicBezTo>
                  <a:cubicBezTo>
                    <a:pt x="37172" y="9692"/>
                    <a:pt x="39672" y="4155"/>
                    <a:pt x="4329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103"/>
            <p:cNvSpPr/>
            <p:nvPr/>
          </p:nvSpPr>
          <p:spPr>
            <a:xfrm rot="10800000">
              <a:off x="2559225" y="4195775"/>
              <a:ext cx="1264175" cy="947450"/>
            </a:xfrm>
            <a:custGeom>
              <a:rect b="b" l="l" r="r" t="t"/>
              <a:pathLst>
                <a:path extrusionOk="0" fill="none" h="37898" w="50567">
                  <a:moveTo>
                    <a:pt x="1084" y="0"/>
                  </a:moveTo>
                  <a:cubicBezTo>
                    <a:pt x="0" y="6846"/>
                    <a:pt x="1631" y="14216"/>
                    <a:pt x="5525" y="19955"/>
                  </a:cubicBezTo>
                  <a:cubicBezTo>
                    <a:pt x="6334" y="21134"/>
                    <a:pt x="7239" y="22253"/>
                    <a:pt x="7858" y="23539"/>
                  </a:cubicBezTo>
                  <a:cubicBezTo>
                    <a:pt x="8597" y="25063"/>
                    <a:pt x="8930" y="26753"/>
                    <a:pt x="9620" y="28301"/>
                  </a:cubicBezTo>
                  <a:cubicBezTo>
                    <a:pt x="10240" y="29647"/>
                    <a:pt x="11133" y="30861"/>
                    <a:pt x="12109" y="31980"/>
                  </a:cubicBezTo>
                  <a:cubicBezTo>
                    <a:pt x="13942" y="34064"/>
                    <a:pt x="16169" y="35873"/>
                    <a:pt x="18788" y="36790"/>
                  </a:cubicBezTo>
                  <a:cubicBezTo>
                    <a:pt x="20300" y="37326"/>
                    <a:pt x="21920" y="37552"/>
                    <a:pt x="23527" y="37636"/>
                  </a:cubicBezTo>
                  <a:cubicBezTo>
                    <a:pt x="28301" y="37898"/>
                    <a:pt x="33409" y="36850"/>
                    <a:pt x="36862" y="33540"/>
                  </a:cubicBezTo>
                  <a:cubicBezTo>
                    <a:pt x="40089" y="30456"/>
                    <a:pt x="41422" y="25908"/>
                    <a:pt x="42125" y="21503"/>
                  </a:cubicBezTo>
                  <a:cubicBezTo>
                    <a:pt x="42839" y="17097"/>
                    <a:pt x="43077" y="12561"/>
                    <a:pt x="44684" y="8394"/>
                  </a:cubicBezTo>
                  <a:cubicBezTo>
                    <a:pt x="45923" y="5179"/>
                    <a:pt x="47959" y="2262"/>
                    <a:pt x="5056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103"/>
            <p:cNvSpPr/>
            <p:nvPr/>
          </p:nvSpPr>
          <p:spPr>
            <a:xfrm rot="10800000">
              <a:off x="3836175" y="4815200"/>
              <a:ext cx="204225" cy="328325"/>
            </a:xfrm>
            <a:custGeom>
              <a:rect b="b" l="l" r="r" t="t"/>
              <a:pathLst>
                <a:path extrusionOk="0" fill="none" h="13133" w="8169">
                  <a:moveTo>
                    <a:pt x="1" y="24"/>
                  </a:moveTo>
                  <a:cubicBezTo>
                    <a:pt x="322" y="2548"/>
                    <a:pt x="822" y="5072"/>
                    <a:pt x="1906" y="7370"/>
                  </a:cubicBezTo>
                  <a:cubicBezTo>
                    <a:pt x="2977" y="9668"/>
                    <a:pt x="4668" y="11752"/>
                    <a:pt x="6918" y="12930"/>
                  </a:cubicBezTo>
                  <a:cubicBezTo>
                    <a:pt x="7109" y="13037"/>
                    <a:pt x="7335" y="13133"/>
                    <a:pt x="7525" y="13037"/>
                  </a:cubicBezTo>
                  <a:cubicBezTo>
                    <a:pt x="7644" y="12978"/>
                    <a:pt x="7716" y="12847"/>
                    <a:pt x="7775" y="12728"/>
                  </a:cubicBezTo>
                  <a:cubicBezTo>
                    <a:pt x="8168" y="11847"/>
                    <a:pt x="7978" y="10835"/>
                    <a:pt x="7763" y="9894"/>
                  </a:cubicBezTo>
                  <a:cubicBezTo>
                    <a:pt x="7049" y="6644"/>
                    <a:pt x="6239" y="3310"/>
                    <a:pt x="6537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103"/>
            <p:cNvSpPr/>
            <p:nvPr/>
          </p:nvSpPr>
          <p:spPr>
            <a:xfrm rot="10800000">
              <a:off x="3920125" y="4980700"/>
              <a:ext cx="68475" cy="162525"/>
            </a:xfrm>
            <a:custGeom>
              <a:rect b="b" l="l" r="r" t="t"/>
              <a:pathLst>
                <a:path extrusionOk="0" fill="none" h="6501" w="2739">
                  <a:moveTo>
                    <a:pt x="0" y="0"/>
                  </a:moveTo>
                  <a:cubicBezTo>
                    <a:pt x="274" y="2048"/>
                    <a:pt x="584" y="4120"/>
                    <a:pt x="1512" y="5953"/>
                  </a:cubicBezTo>
                  <a:cubicBezTo>
                    <a:pt x="1643" y="6215"/>
                    <a:pt x="1846" y="6501"/>
                    <a:pt x="2131" y="6489"/>
                  </a:cubicBezTo>
                  <a:cubicBezTo>
                    <a:pt x="2441" y="6477"/>
                    <a:pt x="2608" y="6132"/>
                    <a:pt x="2655" y="5834"/>
                  </a:cubicBezTo>
                  <a:cubicBezTo>
                    <a:pt x="2739" y="5215"/>
                    <a:pt x="2548" y="4596"/>
                    <a:pt x="2393" y="3989"/>
                  </a:cubicBezTo>
                  <a:cubicBezTo>
                    <a:pt x="2060" y="2691"/>
                    <a:pt x="1893" y="1357"/>
                    <a:pt x="1893" y="2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103"/>
            <p:cNvSpPr/>
            <p:nvPr/>
          </p:nvSpPr>
          <p:spPr>
            <a:xfrm rot="10800000">
              <a:off x="1981775" y="4326450"/>
              <a:ext cx="712325" cy="816775"/>
            </a:xfrm>
            <a:custGeom>
              <a:rect b="b" l="l" r="r" t="t"/>
              <a:pathLst>
                <a:path extrusionOk="0" fill="none" h="32671" w="28493">
                  <a:moveTo>
                    <a:pt x="7680" y="0"/>
                  </a:moveTo>
                  <a:cubicBezTo>
                    <a:pt x="6323" y="2095"/>
                    <a:pt x="5192" y="4334"/>
                    <a:pt x="4168" y="6608"/>
                  </a:cubicBezTo>
                  <a:cubicBezTo>
                    <a:pt x="1846" y="11728"/>
                    <a:pt x="1" y="17312"/>
                    <a:pt x="655" y="22896"/>
                  </a:cubicBezTo>
                  <a:cubicBezTo>
                    <a:pt x="858" y="24694"/>
                    <a:pt x="1358" y="26515"/>
                    <a:pt x="2501" y="27920"/>
                  </a:cubicBezTo>
                  <a:cubicBezTo>
                    <a:pt x="3394" y="29015"/>
                    <a:pt x="4620" y="29777"/>
                    <a:pt x="5858" y="30444"/>
                  </a:cubicBezTo>
                  <a:cubicBezTo>
                    <a:pt x="6597" y="30837"/>
                    <a:pt x="7382" y="31218"/>
                    <a:pt x="8216" y="31301"/>
                  </a:cubicBezTo>
                  <a:cubicBezTo>
                    <a:pt x="8775" y="31361"/>
                    <a:pt x="9347" y="31290"/>
                    <a:pt x="9907" y="31218"/>
                  </a:cubicBezTo>
                  <a:cubicBezTo>
                    <a:pt x="10859" y="31099"/>
                    <a:pt x="11812" y="30968"/>
                    <a:pt x="12764" y="30849"/>
                  </a:cubicBezTo>
                  <a:cubicBezTo>
                    <a:pt x="14002" y="30682"/>
                    <a:pt x="15252" y="30528"/>
                    <a:pt x="16491" y="30647"/>
                  </a:cubicBezTo>
                  <a:cubicBezTo>
                    <a:pt x="18169" y="30801"/>
                    <a:pt x="19765" y="31480"/>
                    <a:pt x="21396" y="31956"/>
                  </a:cubicBezTo>
                  <a:cubicBezTo>
                    <a:pt x="23015" y="32421"/>
                    <a:pt x="24813" y="32671"/>
                    <a:pt x="26373" y="32004"/>
                  </a:cubicBezTo>
                  <a:cubicBezTo>
                    <a:pt x="26778" y="31837"/>
                    <a:pt x="27171" y="31587"/>
                    <a:pt x="27433" y="31230"/>
                  </a:cubicBezTo>
                  <a:cubicBezTo>
                    <a:pt x="27587" y="31004"/>
                    <a:pt x="27694" y="30754"/>
                    <a:pt x="27778" y="30492"/>
                  </a:cubicBezTo>
                  <a:cubicBezTo>
                    <a:pt x="28492" y="28063"/>
                    <a:pt x="27135" y="25575"/>
                    <a:pt x="25909" y="23372"/>
                  </a:cubicBezTo>
                  <a:cubicBezTo>
                    <a:pt x="24063" y="20086"/>
                    <a:pt x="22360" y="16681"/>
                    <a:pt x="21432" y="13025"/>
                  </a:cubicBezTo>
                  <a:cubicBezTo>
                    <a:pt x="21039" y="11490"/>
                    <a:pt x="20789" y="9918"/>
                    <a:pt x="20622" y="8334"/>
                  </a:cubicBezTo>
                  <a:cubicBezTo>
                    <a:pt x="20336" y="5667"/>
                    <a:pt x="20301" y="2977"/>
                    <a:pt x="20515" y="298"/>
                  </a:cubicBezTo>
                  <a:cubicBezTo>
                    <a:pt x="20515" y="202"/>
                    <a:pt x="20515" y="71"/>
                    <a:pt x="2045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103"/>
            <p:cNvSpPr/>
            <p:nvPr/>
          </p:nvSpPr>
          <p:spPr>
            <a:xfrm rot="10800000">
              <a:off x="2126450" y="4428850"/>
              <a:ext cx="470325" cy="714375"/>
            </a:xfrm>
            <a:custGeom>
              <a:rect b="b" l="l" r="r" t="t"/>
              <a:pathLst>
                <a:path extrusionOk="0" fill="none" h="28575" w="18813">
                  <a:moveTo>
                    <a:pt x="5918" y="0"/>
                  </a:moveTo>
                  <a:cubicBezTo>
                    <a:pt x="4347" y="3215"/>
                    <a:pt x="2894" y="6798"/>
                    <a:pt x="1739" y="10192"/>
                  </a:cubicBezTo>
                  <a:cubicBezTo>
                    <a:pt x="799" y="12942"/>
                    <a:pt x="1" y="15788"/>
                    <a:pt x="25" y="18693"/>
                  </a:cubicBezTo>
                  <a:cubicBezTo>
                    <a:pt x="37" y="20776"/>
                    <a:pt x="513" y="22919"/>
                    <a:pt x="1739" y="24610"/>
                  </a:cubicBezTo>
                  <a:cubicBezTo>
                    <a:pt x="2954" y="26301"/>
                    <a:pt x="4990" y="27480"/>
                    <a:pt x="7073" y="27337"/>
                  </a:cubicBezTo>
                  <a:cubicBezTo>
                    <a:pt x="8097" y="27265"/>
                    <a:pt x="9073" y="26896"/>
                    <a:pt x="10085" y="26753"/>
                  </a:cubicBezTo>
                  <a:cubicBezTo>
                    <a:pt x="11324" y="26575"/>
                    <a:pt x="12622" y="26765"/>
                    <a:pt x="13765" y="27277"/>
                  </a:cubicBezTo>
                  <a:cubicBezTo>
                    <a:pt x="14527" y="27634"/>
                    <a:pt x="15217" y="28123"/>
                    <a:pt x="16027" y="28349"/>
                  </a:cubicBezTo>
                  <a:cubicBezTo>
                    <a:pt x="16824" y="28575"/>
                    <a:pt x="17813" y="28468"/>
                    <a:pt x="18313" y="27801"/>
                  </a:cubicBezTo>
                  <a:cubicBezTo>
                    <a:pt x="18813" y="27134"/>
                    <a:pt x="18658" y="26206"/>
                    <a:pt x="18456" y="25396"/>
                  </a:cubicBezTo>
                  <a:cubicBezTo>
                    <a:pt x="17527" y="21776"/>
                    <a:pt x="16110" y="18312"/>
                    <a:pt x="15193" y="14692"/>
                  </a:cubicBezTo>
                  <a:cubicBezTo>
                    <a:pt x="14003" y="9989"/>
                    <a:pt x="13681" y="5060"/>
                    <a:pt x="14253" y="2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103"/>
            <p:cNvSpPr/>
            <p:nvPr/>
          </p:nvSpPr>
          <p:spPr>
            <a:xfrm rot="10800000">
              <a:off x="2255025" y="4577375"/>
              <a:ext cx="265550" cy="565850"/>
            </a:xfrm>
            <a:custGeom>
              <a:rect b="b" l="l" r="r" t="t"/>
              <a:pathLst>
                <a:path extrusionOk="0" fill="none" h="22634" w="10622">
                  <a:moveTo>
                    <a:pt x="4668" y="0"/>
                  </a:moveTo>
                  <a:cubicBezTo>
                    <a:pt x="2275" y="4989"/>
                    <a:pt x="108" y="10418"/>
                    <a:pt x="25" y="15954"/>
                  </a:cubicBezTo>
                  <a:cubicBezTo>
                    <a:pt x="1" y="17443"/>
                    <a:pt x="144" y="18979"/>
                    <a:pt x="846" y="20288"/>
                  </a:cubicBezTo>
                  <a:cubicBezTo>
                    <a:pt x="1561" y="21598"/>
                    <a:pt x="2930" y="22634"/>
                    <a:pt x="4418" y="22574"/>
                  </a:cubicBezTo>
                  <a:cubicBezTo>
                    <a:pt x="5811" y="22503"/>
                    <a:pt x="7180" y="21526"/>
                    <a:pt x="8502" y="21979"/>
                  </a:cubicBezTo>
                  <a:cubicBezTo>
                    <a:pt x="8966" y="22134"/>
                    <a:pt x="9478" y="22467"/>
                    <a:pt x="9931" y="22253"/>
                  </a:cubicBezTo>
                  <a:cubicBezTo>
                    <a:pt x="10276" y="22086"/>
                    <a:pt x="10395" y="21657"/>
                    <a:pt x="10443" y="21276"/>
                  </a:cubicBezTo>
                  <a:cubicBezTo>
                    <a:pt x="10621" y="19741"/>
                    <a:pt x="10121" y="18205"/>
                    <a:pt x="9657" y="16728"/>
                  </a:cubicBezTo>
                  <a:cubicBezTo>
                    <a:pt x="8431" y="12871"/>
                    <a:pt x="7418" y="8846"/>
                    <a:pt x="7752" y="4798"/>
                  </a:cubicBezTo>
                  <a:cubicBezTo>
                    <a:pt x="7883" y="3262"/>
                    <a:pt x="8228" y="1464"/>
                    <a:pt x="874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103"/>
            <p:cNvSpPr/>
            <p:nvPr/>
          </p:nvSpPr>
          <p:spPr>
            <a:xfrm rot="10800000">
              <a:off x="2344625" y="4674100"/>
              <a:ext cx="111050" cy="415850"/>
            </a:xfrm>
            <a:custGeom>
              <a:rect b="b" l="l" r="r" t="t"/>
              <a:pathLst>
                <a:path extrusionOk="0" fill="none" h="16634" w="4442">
                  <a:moveTo>
                    <a:pt x="1227" y="6299"/>
                  </a:moveTo>
                  <a:cubicBezTo>
                    <a:pt x="762" y="7775"/>
                    <a:pt x="286" y="9275"/>
                    <a:pt x="143" y="10823"/>
                  </a:cubicBezTo>
                  <a:cubicBezTo>
                    <a:pt x="0" y="12371"/>
                    <a:pt x="215" y="14002"/>
                    <a:pt x="1024" y="15324"/>
                  </a:cubicBezTo>
                  <a:cubicBezTo>
                    <a:pt x="1441" y="15990"/>
                    <a:pt x="2167" y="16633"/>
                    <a:pt x="2929" y="16431"/>
                  </a:cubicBezTo>
                  <a:cubicBezTo>
                    <a:pt x="3310" y="16324"/>
                    <a:pt x="3620" y="16014"/>
                    <a:pt x="3822" y="15669"/>
                  </a:cubicBezTo>
                  <a:cubicBezTo>
                    <a:pt x="4441" y="14621"/>
                    <a:pt x="4251" y="13311"/>
                    <a:pt x="4072" y="12121"/>
                  </a:cubicBezTo>
                  <a:cubicBezTo>
                    <a:pt x="3596" y="8811"/>
                    <a:pt x="3334" y="5429"/>
                    <a:pt x="3834" y="2108"/>
                  </a:cubicBezTo>
                  <a:cubicBezTo>
                    <a:pt x="3906" y="1619"/>
                    <a:pt x="4346" y="643"/>
                    <a:pt x="3799" y="345"/>
                  </a:cubicBezTo>
                  <a:cubicBezTo>
                    <a:pt x="3156" y="0"/>
                    <a:pt x="3001" y="762"/>
                    <a:pt x="2846" y="1179"/>
                  </a:cubicBezTo>
                  <a:cubicBezTo>
                    <a:pt x="2239" y="2858"/>
                    <a:pt x="1763" y="4596"/>
                    <a:pt x="1227" y="629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103"/>
            <p:cNvSpPr/>
            <p:nvPr/>
          </p:nvSpPr>
          <p:spPr>
            <a:xfrm rot="9953656">
              <a:off x="74487" y="4020858"/>
              <a:ext cx="1068248" cy="579522"/>
            </a:xfrm>
            <a:custGeom>
              <a:rect b="b" l="l" r="r" t="t"/>
              <a:pathLst>
                <a:path extrusionOk="0" fill="none" h="23182" w="42732">
                  <a:moveTo>
                    <a:pt x="37684" y="1191"/>
                  </a:moveTo>
                  <a:cubicBezTo>
                    <a:pt x="36826" y="1631"/>
                    <a:pt x="36124" y="2310"/>
                    <a:pt x="35433" y="2989"/>
                  </a:cubicBezTo>
                  <a:cubicBezTo>
                    <a:pt x="33421" y="4977"/>
                    <a:pt x="31397" y="7013"/>
                    <a:pt x="28992" y="8501"/>
                  </a:cubicBezTo>
                  <a:cubicBezTo>
                    <a:pt x="26587" y="9989"/>
                    <a:pt x="23706" y="10918"/>
                    <a:pt x="20908" y="10442"/>
                  </a:cubicBezTo>
                  <a:cubicBezTo>
                    <a:pt x="20110" y="10311"/>
                    <a:pt x="19324" y="10061"/>
                    <a:pt x="18550" y="9823"/>
                  </a:cubicBezTo>
                  <a:cubicBezTo>
                    <a:pt x="15097" y="8739"/>
                    <a:pt x="11645" y="7644"/>
                    <a:pt x="8192" y="6560"/>
                  </a:cubicBezTo>
                  <a:cubicBezTo>
                    <a:pt x="7001" y="6191"/>
                    <a:pt x="5799" y="5810"/>
                    <a:pt x="4560" y="5775"/>
                  </a:cubicBezTo>
                  <a:cubicBezTo>
                    <a:pt x="3322" y="5739"/>
                    <a:pt x="2012" y="6084"/>
                    <a:pt x="1143" y="6977"/>
                  </a:cubicBezTo>
                  <a:cubicBezTo>
                    <a:pt x="286" y="7870"/>
                    <a:pt x="0" y="9370"/>
                    <a:pt x="703" y="10382"/>
                  </a:cubicBezTo>
                  <a:cubicBezTo>
                    <a:pt x="1120" y="10978"/>
                    <a:pt x="1786" y="11335"/>
                    <a:pt x="2429" y="11656"/>
                  </a:cubicBezTo>
                  <a:cubicBezTo>
                    <a:pt x="5049" y="12978"/>
                    <a:pt x="7835" y="14204"/>
                    <a:pt x="9811" y="16383"/>
                  </a:cubicBezTo>
                  <a:cubicBezTo>
                    <a:pt x="11026" y="17717"/>
                    <a:pt x="11871" y="19336"/>
                    <a:pt x="12466" y="21038"/>
                  </a:cubicBezTo>
                  <a:cubicBezTo>
                    <a:pt x="12716" y="21741"/>
                    <a:pt x="12990" y="22550"/>
                    <a:pt x="13669" y="22860"/>
                  </a:cubicBezTo>
                  <a:cubicBezTo>
                    <a:pt x="14359" y="23182"/>
                    <a:pt x="15193" y="22848"/>
                    <a:pt x="15752" y="22336"/>
                  </a:cubicBezTo>
                  <a:cubicBezTo>
                    <a:pt x="16681" y="21515"/>
                    <a:pt x="17181" y="20300"/>
                    <a:pt x="18026" y="19407"/>
                  </a:cubicBezTo>
                  <a:cubicBezTo>
                    <a:pt x="19312" y="18038"/>
                    <a:pt x="21241" y="17538"/>
                    <a:pt x="23063" y="17097"/>
                  </a:cubicBezTo>
                  <a:cubicBezTo>
                    <a:pt x="25432" y="16514"/>
                    <a:pt x="27813" y="15943"/>
                    <a:pt x="30183" y="15359"/>
                  </a:cubicBezTo>
                  <a:cubicBezTo>
                    <a:pt x="31207" y="15109"/>
                    <a:pt x="32254" y="14859"/>
                    <a:pt x="33195" y="14383"/>
                  </a:cubicBezTo>
                  <a:cubicBezTo>
                    <a:pt x="34612" y="13668"/>
                    <a:pt x="35743" y="12502"/>
                    <a:pt x="36838" y="11347"/>
                  </a:cubicBezTo>
                  <a:cubicBezTo>
                    <a:pt x="38839" y="9251"/>
                    <a:pt x="40553" y="7049"/>
                    <a:pt x="41672" y="4358"/>
                  </a:cubicBezTo>
                  <a:cubicBezTo>
                    <a:pt x="42732" y="1786"/>
                    <a:pt x="39993" y="0"/>
                    <a:pt x="37684" y="1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103"/>
            <p:cNvSpPr/>
            <p:nvPr/>
          </p:nvSpPr>
          <p:spPr>
            <a:xfrm rot="9953656">
              <a:off x="672586" y="4029445"/>
              <a:ext cx="349758" cy="314035"/>
            </a:xfrm>
            <a:custGeom>
              <a:rect b="b" l="l" r="r" t="t"/>
              <a:pathLst>
                <a:path extrusionOk="0" fill="none" h="12562" w="13991">
                  <a:moveTo>
                    <a:pt x="13717" y="8883"/>
                  </a:moveTo>
                  <a:cubicBezTo>
                    <a:pt x="13955" y="7680"/>
                    <a:pt x="13991" y="6359"/>
                    <a:pt x="13312" y="5335"/>
                  </a:cubicBezTo>
                  <a:cubicBezTo>
                    <a:pt x="12848" y="4620"/>
                    <a:pt x="12097" y="4144"/>
                    <a:pt x="11371" y="3703"/>
                  </a:cubicBezTo>
                  <a:cubicBezTo>
                    <a:pt x="8585" y="1977"/>
                    <a:pt x="5644" y="191"/>
                    <a:pt x="2370" y="36"/>
                  </a:cubicBezTo>
                  <a:cubicBezTo>
                    <a:pt x="1560" y="1"/>
                    <a:pt x="596" y="155"/>
                    <a:pt x="239" y="882"/>
                  </a:cubicBezTo>
                  <a:cubicBezTo>
                    <a:pt x="1" y="1370"/>
                    <a:pt x="132" y="1977"/>
                    <a:pt x="441" y="2418"/>
                  </a:cubicBezTo>
                  <a:cubicBezTo>
                    <a:pt x="751" y="2870"/>
                    <a:pt x="1227" y="3168"/>
                    <a:pt x="1703" y="3430"/>
                  </a:cubicBezTo>
                  <a:cubicBezTo>
                    <a:pt x="4620" y="5025"/>
                    <a:pt x="8025" y="5608"/>
                    <a:pt x="8942" y="9299"/>
                  </a:cubicBezTo>
                  <a:cubicBezTo>
                    <a:pt x="9216" y="10359"/>
                    <a:pt x="9061" y="11657"/>
                    <a:pt x="10335" y="12014"/>
                  </a:cubicBezTo>
                  <a:cubicBezTo>
                    <a:pt x="12288" y="12562"/>
                    <a:pt x="13395" y="10431"/>
                    <a:pt x="13717" y="88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103"/>
            <p:cNvSpPr/>
            <p:nvPr/>
          </p:nvSpPr>
          <p:spPr>
            <a:xfrm rot="9953656">
              <a:off x="712461" y="4129991"/>
              <a:ext cx="51222" cy="98545"/>
            </a:xfrm>
            <a:custGeom>
              <a:rect b="b" l="l" r="r" t="t"/>
              <a:pathLst>
                <a:path extrusionOk="0" fill="none" h="3942" w="2049">
                  <a:moveTo>
                    <a:pt x="191" y="1596"/>
                  </a:moveTo>
                  <a:cubicBezTo>
                    <a:pt x="96" y="2238"/>
                    <a:pt x="215" y="2929"/>
                    <a:pt x="596" y="3465"/>
                  </a:cubicBezTo>
                  <a:cubicBezTo>
                    <a:pt x="715" y="3655"/>
                    <a:pt x="882" y="3822"/>
                    <a:pt x="1096" y="3870"/>
                  </a:cubicBezTo>
                  <a:cubicBezTo>
                    <a:pt x="1430" y="3941"/>
                    <a:pt x="1763" y="3703"/>
                    <a:pt x="1906" y="3393"/>
                  </a:cubicBezTo>
                  <a:cubicBezTo>
                    <a:pt x="2049" y="3096"/>
                    <a:pt x="2037" y="2739"/>
                    <a:pt x="2013" y="2405"/>
                  </a:cubicBezTo>
                  <a:cubicBezTo>
                    <a:pt x="1965" y="1548"/>
                    <a:pt x="1799" y="595"/>
                    <a:pt x="1072" y="131"/>
                  </a:cubicBezTo>
                  <a:cubicBezTo>
                    <a:pt x="965" y="60"/>
                    <a:pt x="834" y="12"/>
                    <a:pt x="703" y="0"/>
                  </a:cubicBezTo>
                  <a:cubicBezTo>
                    <a:pt x="453" y="0"/>
                    <a:pt x="239" y="179"/>
                    <a:pt x="120" y="405"/>
                  </a:cubicBezTo>
                  <a:cubicBezTo>
                    <a:pt x="13" y="631"/>
                    <a:pt x="1" y="881"/>
                    <a:pt x="1" y="1131"/>
                  </a:cubicBezTo>
                  <a:cubicBezTo>
                    <a:pt x="25" y="1643"/>
                    <a:pt x="108" y="2155"/>
                    <a:pt x="287" y="264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103"/>
            <p:cNvSpPr/>
            <p:nvPr/>
          </p:nvSpPr>
          <p:spPr>
            <a:xfrm rot="9953656">
              <a:off x="214085" y="4270251"/>
              <a:ext cx="467627" cy="262537"/>
            </a:xfrm>
            <a:custGeom>
              <a:rect b="b" l="l" r="r" t="t"/>
              <a:pathLst>
                <a:path extrusionOk="0" fill="none" h="10502" w="18706">
                  <a:moveTo>
                    <a:pt x="4430" y="10240"/>
                  </a:moveTo>
                  <a:cubicBezTo>
                    <a:pt x="8549" y="9430"/>
                    <a:pt x="12467" y="7573"/>
                    <a:pt x="15705" y="4906"/>
                  </a:cubicBezTo>
                  <a:cubicBezTo>
                    <a:pt x="16693" y="4096"/>
                    <a:pt x="17634" y="3191"/>
                    <a:pt x="18241" y="2060"/>
                  </a:cubicBezTo>
                  <a:cubicBezTo>
                    <a:pt x="18515" y="1560"/>
                    <a:pt x="18705" y="894"/>
                    <a:pt x="18348" y="441"/>
                  </a:cubicBezTo>
                  <a:cubicBezTo>
                    <a:pt x="18074" y="72"/>
                    <a:pt x="17539" y="1"/>
                    <a:pt x="17098" y="132"/>
                  </a:cubicBezTo>
                  <a:cubicBezTo>
                    <a:pt x="16658" y="274"/>
                    <a:pt x="16300" y="584"/>
                    <a:pt x="15979" y="905"/>
                  </a:cubicBezTo>
                  <a:cubicBezTo>
                    <a:pt x="14538" y="2287"/>
                    <a:pt x="13324" y="3894"/>
                    <a:pt x="11764" y="5156"/>
                  </a:cubicBezTo>
                  <a:cubicBezTo>
                    <a:pt x="9180" y="7251"/>
                    <a:pt x="5692" y="8216"/>
                    <a:pt x="2394" y="7752"/>
                  </a:cubicBezTo>
                  <a:cubicBezTo>
                    <a:pt x="1108" y="7573"/>
                    <a:pt x="1" y="8180"/>
                    <a:pt x="1072" y="9406"/>
                  </a:cubicBezTo>
                  <a:cubicBezTo>
                    <a:pt x="1989" y="10454"/>
                    <a:pt x="3132" y="10502"/>
                    <a:pt x="4430" y="1024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58" name="Google Shape;1858;p103"/>
          <p:cNvSpPr txBox="1"/>
          <p:nvPr>
            <p:ph type="title"/>
          </p:nvPr>
        </p:nvSpPr>
        <p:spPr>
          <a:xfrm>
            <a:off x="713225" y="1602425"/>
            <a:ext cx="4259100" cy="11334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1859" name="Google Shape;1859;p103"/>
          <p:cNvSpPr txBox="1"/>
          <p:nvPr>
            <p:ph idx="1" type="subTitle"/>
          </p:nvPr>
        </p:nvSpPr>
        <p:spPr>
          <a:xfrm>
            <a:off x="713225" y="2735875"/>
            <a:ext cx="4259100" cy="955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1860" name="Google Shape;1860;p103"/>
          <p:cNvSpPr/>
          <p:nvPr>
            <p:ph idx="2" type="pic"/>
          </p:nvPr>
        </p:nvSpPr>
        <p:spPr>
          <a:xfrm>
            <a:off x="5309875" y="757113"/>
            <a:ext cx="3120900" cy="36294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4_2">
    <p:spTree>
      <p:nvGrpSpPr>
        <p:cNvPr id="186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2" name="Google Shape;1862;p104"/>
          <p:cNvGrpSpPr/>
          <p:nvPr/>
        </p:nvGrpSpPr>
        <p:grpSpPr>
          <a:xfrm flipH="1" rot="-5400000">
            <a:off x="-2215198" y="2209764"/>
            <a:ext cx="5143515" cy="713236"/>
            <a:chOff x="234850" y="2305600"/>
            <a:chExt cx="4659825" cy="525675"/>
          </a:xfrm>
        </p:grpSpPr>
        <p:sp>
          <p:nvSpPr>
            <p:cNvPr id="1863" name="Google Shape;1863;p104"/>
            <p:cNvSpPr/>
            <p:nvPr/>
          </p:nvSpPr>
          <p:spPr>
            <a:xfrm>
              <a:off x="234850" y="2307975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104"/>
            <p:cNvSpPr/>
            <p:nvPr/>
          </p:nvSpPr>
          <p:spPr>
            <a:xfrm>
              <a:off x="234850" y="2466325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104"/>
            <p:cNvSpPr/>
            <p:nvPr/>
          </p:nvSpPr>
          <p:spPr>
            <a:xfrm>
              <a:off x="234850" y="2491050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104"/>
            <p:cNvSpPr/>
            <p:nvPr/>
          </p:nvSpPr>
          <p:spPr>
            <a:xfrm>
              <a:off x="611375" y="2522900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104"/>
            <p:cNvSpPr/>
            <p:nvPr/>
          </p:nvSpPr>
          <p:spPr>
            <a:xfrm>
              <a:off x="633700" y="2623200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104"/>
            <p:cNvSpPr/>
            <p:nvPr/>
          </p:nvSpPr>
          <p:spPr>
            <a:xfrm>
              <a:off x="710800" y="2310950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104"/>
            <p:cNvSpPr/>
            <p:nvPr/>
          </p:nvSpPr>
          <p:spPr>
            <a:xfrm>
              <a:off x="755725" y="2310950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104"/>
            <p:cNvSpPr/>
            <p:nvPr/>
          </p:nvSpPr>
          <p:spPr>
            <a:xfrm>
              <a:off x="804550" y="231095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104"/>
            <p:cNvSpPr/>
            <p:nvPr/>
          </p:nvSpPr>
          <p:spPr>
            <a:xfrm>
              <a:off x="985225" y="244192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104"/>
            <p:cNvSpPr/>
            <p:nvPr/>
          </p:nvSpPr>
          <p:spPr>
            <a:xfrm>
              <a:off x="829250" y="2310950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104"/>
            <p:cNvSpPr/>
            <p:nvPr/>
          </p:nvSpPr>
          <p:spPr>
            <a:xfrm>
              <a:off x="862600" y="2310950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104"/>
            <p:cNvSpPr/>
            <p:nvPr/>
          </p:nvSpPr>
          <p:spPr>
            <a:xfrm>
              <a:off x="234850" y="2307975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104"/>
            <p:cNvSpPr/>
            <p:nvPr/>
          </p:nvSpPr>
          <p:spPr>
            <a:xfrm>
              <a:off x="234850" y="2307975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104"/>
            <p:cNvSpPr/>
            <p:nvPr/>
          </p:nvSpPr>
          <p:spPr>
            <a:xfrm>
              <a:off x="234850" y="2307975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104"/>
            <p:cNvSpPr/>
            <p:nvPr/>
          </p:nvSpPr>
          <p:spPr>
            <a:xfrm>
              <a:off x="234850" y="2307975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104"/>
            <p:cNvSpPr/>
            <p:nvPr/>
          </p:nvSpPr>
          <p:spPr>
            <a:xfrm>
              <a:off x="245550" y="2307975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104"/>
            <p:cNvSpPr/>
            <p:nvPr/>
          </p:nvSpPr>
          <p:spPr>
            <a:xfrm>
              <a:off x="286925" y="2307975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104"/>
            <p:cNvSpPr/>
            <p:nvPr/>
          </p:nvSpPr>
          <p:spPr>
            <a:xfrm>
              <a:off x="1147750" y="2307975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104"/>
            <p:cNvSpPr/>
            <p:nvPr/>
          </p:nvSpPr>
          <p:spPr>
            <a:xfrm>
              <a:off x="1213525" y="2307975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104"/>
            <p:cNvSpPr/>
            <p:nvPr/>
          </p:nvSpPr>
          <p:spPr>
            <a:xfrm>
              <a:off x="1230200" y="2310650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104"/>
            <p:cNvSpPr/>
            <p:nvPr/>
          </p:nvSpPr>
          <p:spPr>
            <a:xfrm>
              <a:off x="1429325" y="2544325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104"/>
            <p:cNvSpPr/>
            <p:nvPr/>
          </p:nvSpPr>
          <p:spPr>
            <a:xfrm>
              <a:off x="1275450" y="2322275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104"/>
            <p:cNvSpPr/>
            <p:nvPr/>
          </p:nvSpPr>
          <p:spPr>
            <a:xfrm>
              <a:off x="1487675" y="2613975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104"/>
            <p:cNvSpPr/>
            <p:nvPr/>
          </p:nvSpPr>
          <p:spPr>
            <a:xfrm>
              <a:off x="2042800" y="2307675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104"/>
            <p:cNvSpPr/>
            <p:nvPr/>
          </p:nvSpPr>
          <p:spPr>
            <a:xfrm>
              <a:off x="2101450" y="23347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104"/>
            <p:cNvSpPr/>
            <p:nvPr/>
          </p:nvSpPr>
          <p:spPr>
            <a:xfrm>
              <a:off x="1537075" y="2307975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104"/>
            <p:cNvSpPr/>
            <p:nvPr/>
          </p:nvSpPr>
          <p:spPr>
            <a:xfrm>
              <a:off x="1571600" y="2307975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104"/>
            <p:cNvSpPr/>
            <p:nvPr/>
          </p:nvSpPr>
          <p:spPr>
            <a:xfrm>
              <a:off x="1595425" y="2307975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104"/>
            <p:cNvSpPr/>
            <p:nvPr/>
          </p:nvSpPr>
          <p:spPr>
            <a:xfrm>
              <a:off x="1631450" y="2307975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104"/>
            <p:cNvSpPr/>
            <p:nvPr/>
          </p:nvSpPr>
          <p:spPr>
            <a:xfrm>
              <a:off x="2767900" y="2307975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104"/>
            <p:cNvSpPr/>
            <p:nvPr/>
          </p:nvSpPr>
          <p:spPr>
            <a:xfrm>
              <a:off x="2864025" y="2307975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104"/>
            <p:cNvSpPr/>
            <p:nvPr/>
          </p:nvSpPr>
          <p:spPr>
            <a:xfrm>
              <a:off x="2924450" y="23079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104"/>
            <p:cNvSpPr/>
            <p:nvPr/>
          </p:nvSpPr>
          <p:spPr>
            <a:xfrm>
              <a:off x="2990250" y="23079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104"/>
            <p:cNvSpPr/>
            <p:nvPr/>
          </p:nvSpPr>
          <p:spPr>
            <a:xfrm>
              <a:off x="3047700" y="23079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104"/>
            <p:cNvSpPr/>
            <p:nvPr/>
          </p:nvSpPr>
          <p:spPr>
            <a:xfrm>
              <a:off x="3107225" y="2307975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104"/>
            <p:cNvSpPr/>
            <p:nvPr/>
          </p:nvSpPr>
          <p:spPr>
            <a:xfrm>
              <a:off x="3187300" y="23079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104"/>
            <p:cNvSpPr/>
            <p:nvPr/>
          </p:nvSpPr>
          <p:spPr>
            <a:xfrm>
              <a:off x="3293850" y="2307975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104"/>
            <p:cNvSpPr/>
            <p:nvPr/>
          </p:nvSpPr>
          <p:spPr>
            <a:xfrm>
              <a:off x="1881775" y="2666650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104"/>
            <p:cNvSpPr/>
            <p:nvPr/>
          </p:nvSpPr>
          <p:spPr>
            <a:xfrm>
              <a:off x="2038050" y="2307975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104"/>
            <p:cNvSpPr/>
            <p:nvPr/>
          </p:nvSpPr>
          <p:spPr>
            <a:xfrm>
              <a:off x="2014525" y="23079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104"/>
            <p:cNvSpPr/>
            <p:nvPr/>
          </p:nvSpPr>
          <p:spPr>
            <a:xfrm>
              <a:off x="1958575" y="2307975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104"/>
            <p:cNvSpPr/>
            <p:nvPr/>
          </p:nvSpPr>
          <p:spPr>
            <a:xfrm>
              <a:off x="1922250" y="23079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104"/>
            <p:cNvSpPr/>
            <p:nvPr/>
          </p:nvSpPr>
          <p:spPr>
            <a:xfrm>
              <a:off x="1812125" y="2307975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104"/>
            <p:cNvSpPr/>
            <p:nvPr/>
          </p:nvSpPr>
          <p:spPr>
            <a:xfrm>
              <a:off x="1838300" y="2307975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104"/>
            <p:cNvSpPr/>
            <p:nvPr/>
          </p:nvSpPr>
          <p:spPr>
            <a:xfrm>
              <a:off x="2496125" y="2307975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104"/>
            <p:cNvSpPr/>
            <p:nvPr/>
          </p:nvSpPr>
          <p:spPr>
            <a:xfrm>
              <a:off x="2545850" y="2307975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104"/>
            <p:cNvSpPr/>
            <p:nvPr/>
          </p:nvSpPr>
          <p:spPr>
            <a:xfrm>
              <a:off x="2584525" y="2307975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104"/>
            <p:cNvSpPr/>
            <p:nvPr/>
          </p:nvSpPr>
          <p:spPr>
            <a:xfrm>
              <a:off x="2617575" y="2332100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104"/>
            <p:cNvSpPr/>
            <p:nvPr/>
          </p:nvSpPr>
          <p:spPr>
            <a:xfrm>
              <a:off x="3859400" y="2305600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104"/>
            <p:cNvSpPr/>
            <p:nvPr/>
          </p:nvSpPr>
          <p:spPr>
            <a:xfrm>
              <a:off x="3904350" y="2305600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104"/>
            <p:cNvSpPr/>
            <p:nvPr/>
          </p:nvSpPr>
          <p:spPr>
            <a:xfrm>
              <a:off x="3953150" y="2305600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104"/>
            <p:cNvSpPr/>
            <p:nvPr/>
          </p:nvSpPr>
          <p:spPr>
            <a:xfrm>
              <a:off x="4133825" y="2436575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104"/>
            <p:cNvSpPr/>
            <p:nvPr/>
          </p:nvSpPr>
          <p:spPr>
            <a:xfrm>
              <a:off x="3977875" y="2305600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104"/>
            <p:cNvSpPr/>
            <p:nvPr/>
          </p:nvSpPr>
          <p:spPr>
            <a:xfrm>
              <a:off x="4010900" y="2305600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104"/>
            <p:cNvSpPr/>
            <p:nvPr/>
          </p:nvSpPr>
          <p:spPr>
            <a:xfrm>
              <a:off x="4276700" y="2305600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104"/>
            <p:cNvSpPr/>
            <p:nvPr/>
          </p:nvSpPr>
          <p:spPr>
            <a:xfrm>
              <a:off x="4351725" y="2305600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104"/>
            <p:cNvSpPr/>
            <p:nvPr/>
          </p:nvSpPr>
          <p:spPr>
            <a:xfrm>
              <a:off x="4370775" y="2308275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104"/>
            <p:cNvSpPr/>
            <p:nvPr/>
          </p:nvSpPr>
          <p:spPr>
            <a:xfrm>
              <a:off x="4598775" y="2541950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104"/>
            <p:cNvSpPr/>
            <p:nvPr/>
          </p:nvSpPr>
          <p:spPr>
            <a:xfrm>
              <a:off x="4422575" y="2319900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104"/>
            <p:cNvSpPr/>
            <p:nvPr/>
          </p:nvSpPr>
          <p:spPr>
            <a:xfrm>
              <a:off x="4672600" y="2611600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3" name="Google Shape;1923;p104"/>
          <p:cNvGrpSpPr/>
          <p:nvPr/>
        </p:nvGrpSpPr>
        <p:grpSpPr>
          <a:xfrm>
            <a:off x="1272238" y="3438425"/>
            <a:ext cx="921550" cy="753075"/>
            <a:chOff x="2346863" y="1289200"/>
            <a:chExt cx="921550" cy="753075"/>
          </a:xfrm>
        </p:grpSpPr>
        <p:sp>
          <p:nvSpPr>
            <p:cNvPr id="1924" name="Google Shape;1924;p104"/>
            <p:cNvSpPr/>
            <p:nvPr/>
          </p:nvSpPr>
          <p:spPr>
            <a:xfrm>
              <a:off x="2346863" y="1289200"/>
              <a:ext cx="921550" cy="753075"/>
            </a:xfrm>
            <a:custGeom>
              <a:rect b="b" l="l" r="r" t="t"/>
              <a:pathLst>
                <a:path extrusionOk="0" fill="none" h="30123" w="36862">
                  <a:moveTo>
                    <a:pt x="35100" y="20026"/>
                  </a:moveTo>
                  <a:cubicBezTo>
                    <a:pt x="36374" y="18026"/>
                    <a:pt x="36862" y="15383"/>
                    <a:pt x="35802" y="13264"/>
                  </a:cubicBezTo>
                  <a:cubicBezTo>
                    <a:pt x="34540" y="10704"/>
                    <a:pt x="31552" y="9620"/>
                    <a:pt x="29028" y="8287"/>
                  </a:cubicBezTo>
                  <a:cubicBezTo>
                    <a:pt x="26384" y="6918"/>
                    <a:pt x="24003" y="5048"/>
                    <a:pt x="22074" y="2774"/>
                  </a:cubicBezTo>
                  <a:cubicBezTo>
                    <a:pt x="21110" y="1631"/>
                    <a:pt x="20086" y="286"/>
                    <a:pt x="18598" y="143"/>
                  </a:cubicBezTo>
                  <a:cubicBezTo>
                    <a:pt x="17074" y="0"/>
                    <a:pt x="15752" y="1203"/>
                    <a:pt x="14883" y="2453"/>
                  </a:cubicBezTo>
                  <a:cubicBezTo>
                    <a:pt x="14466" y="3060"/>
                    <a:pt x="14085" y="3691"/>
                    <a:pt x="13550" y="4179"/>
                  </a:cubicBezTo>
                  <a:cubicBezTo>
                    <a:pt x="13002" y="4667"/>
                    <a:pt x="12335" y="4989"/>
                    <a:pt x="11645" y="5251"/>
                  </a:cubicBezTo>
                  <a:cubicBezTo>
                    <a:pt x="9394" y="6120"/>
                    <a:pt x="6942" y="6561"/>
                    <a:pt x="4929" y="7894"/>
                  </a:cubicBezTo>
                  <a:cubicBezTo>
                    <a:pt x="1417" y="10216"/>
                    <a:pt x="0" y="14990"/>
                    <a:pt x="1060" y="19062"/>
                  </a:cubicBezTo>
                  <a:cubicBezTo>
                    <a:pt x="1429" y="20491"/>
                    <a:pt x="2108" y="21896"/>
                    <a:pt x="3274" y="22801"/>
                  </a:cubicBezTo>
                  <a:cubicBezTo>
                    <a:pt x="5846" y="24789"/>
                    <a:pt x="9632" y="23682"/>
                    <a:pt x="12680" y="24801"/>
                  </a:cubicBezTo>
                  <a:cubicBezTo>
                    <a:pt x="14228" y="25384"/>
                    <a:pt x="15538" y="26539"/>
                    <a:pt x="16455" y="27920"/>
                  </a:cubicBezTo>
                  <a:cubicBezTo>
                    <a:pt x="16871" y="28539"/>
                    <a:pt x="17252" y="29230"/>
                    <a:pt x="17907" y="29540"/>
                  </a:cubicBezTo>
                  <a:cubicBezTo>
                    <a:pt x="19145" y="30123"/>
                    <a:pt x="20491" y="29099"/>
                    <a:pt x="21622" y="28325"/>
                  </a:cubicBezTo>
                  <a:cubicBezTo>
                    <a:pt x="22908" y="27420"/>
                    <a:pt x="24360" y="26765"/>
                    <a:pt x="25884" y="26408"/>
                  </a:cubicBezTo>
                  <a:cubicBezTo>
                    <a:pt x="29623" y="25527"/>
                    <a:pt x="32992" y="23372"/>
                    <a:pt x="35100" y="2002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104"/>
            <p:cNvSpPr/>
            <p:nvPr/>
          </p:nvSpPr>
          <p:spPr>
            <a:xfrm>
              <a:off x="2423063" y="1380875"/>
              <a:ext cx="722125" cy="564675"/>
            </a:xfrm>
            <a:custGeom>
              <a:rect b="b" l="l" r="r" t="t"/>
              <a:pathLst>
                <a:path extrusionOk="0" fill="none" h="22587" w="28885">
                  <a:moveTo>
                    <a:pt x="15633" y="36"/>
                  </a:moveTo>
                  <a:cubicBezTo>
                    <a:pt x="14431" y="48"/>
                    <a:pt x="13383" y="822"/>
                    <a:pt x="12526" y="1655"/>
                  </a:cubicBezTo>
                  <a:cubicBezTo>
                    <a:pt x="11656" y="2489"/>
                    <a:pt x="10871" y="3441"/>
                    <a:pt x="9811" y="3989"/>
                  </a:cubicBezTo>
                  <a:cubicBezTo>
                    <a:pt x="8525" y="4656"/>
                    <a:pt x="7013" y="4656"/>
                    <a:pt x="5632" y="5049"/>
                  </a:cubicBezTo>
                  <a:cubicBezTo>
                    <a:pt x="2346" y="6001"/>
                    <a:pt x="0" y="9513"/>
                    <a:pt x="369" y="12919"/>
                  </a:cubicBezTo>
                  <a:cubicBezTo>
                    <a:pt x="441" y="13585"/>
                    <a:pt x="607" y="14228"/>
                    <a:pt x="929" y="14812"/>
                  </a:cubicBezTo>
                  <a:cubicBezTo>
                    <a:pt x="1989" y="16764"/>
                    <a:pt x="4406" y="17443"/>
                    <a:pt x="6596" y="17788"/>
                  </a:cubicBezTo>
                  <a:cubicBezTo>
                    <a:pt x="8787" y="18133"/>
                    <a:pt x="11180" y="18419"/>
                    <a:pt x="12740" y="19991"/>
                  </a:cubicBezTo>
                  <a:cubicBezTo>
                    <a:pt x="13573" y="20836"/>
                    <a:pt x="14169" y="22063"/>
                    <a:pt x="15324" y="22372"/>
                  </a:cubicBezTo>
                  <a:cubicBezTo>
                    <a:pt x="16145" y="22586"/>
                    <a:pt x="17002" y="22253"/>
                    <a:pt x="17776" y="21920"/>
                  </a:cubicBezTo>
                  <a:cubicBezTo>
                    <a:pt x="20669" y="20646"/>
                    <a:pt x="23456" y="19110"/>
                    <a:pt x="26099" y="17360"/>
                  </a:cubicBezTo>
                  <a:cubicBezTo>
                    <a:pt x="27087" y="16693"/>
                    <a:pt x="28123" y="15919"/>
                    <a:pt x="28504" y="14788"/>
                  </a:cubicBezTo>
                  <a:cubicBezTo>
                    <a:pt x="28885" y="13645"/>
                    <a:pt x="28492" y="12371"/>
                    <a:pt x="27813" y="11383"/>
                  </a:cubicBezTo>
                  <a:cubicBezTo>
                    <a:pt x="27123" y="10394"/>
                    <a:pt x="26182" y="9621"/>
                    <a:pt x="25289" y="8823"/>
                  </a:cubicBezTo>
                  <a:cubicBezTo>
                    <a:pt x="23384" y="7120"/>
                    <a:pt x="21789" y="5203"/>
                    <a:pt x="20277" y="3155"/>
                  </a:cubicBezTo>
                  <a:cubicBezTo>
                    <a:pt x="19229" y="1751"/>
                    <a:pt x="17514" y="0"/>
                    <a:pt x="15633" y="3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104"/>
            <p:cNvSpPr/>
            <p:nvPr/>
          </p:nvSpPr>
          <p:spPr>
            <a:xfrm>
              <a:off x="2751963" y="1466900"/>
              <a:ext cx="289650" cy="453050"/>
            </a:xfrm>
            <a:custGeom>
              <a:rect b="b" l="l" r="r" t="t"/>
              <a:pathLst>
                <a:path extrusionOk="0" fill="none" h="18122" w="11586">
                  <a:moveTo>
                    <a:pt x="9811" y="12942"/>
                  </a:moveTo>
                  <a:cubicBezTo>
                    <a:pt x="10502" y="12299"/>
                    <a:pt x="11121" y="11514"/>
                    <a:pt x="11300" y="10585"/>
                  </a:cubicBezTo>
                  <a:cubicBezTo>
                    <a:pt x="11585" y="9025"/>
                    <a:pt x="10538" y="7549"/>
                    <a:pt x="9561" y="6299"/>
                  </a:cubicBezTo>
                  <a:cubicBezTo>
                    <a:pt x="8621" y="5096"/>
                    <a:pt x="7668" y="3894"/>
                    <a:pt x="6728" y="2691"/>
                  </a:cubicBezTo>
                  <a:cubicBezTo>
                    <a:pt x="6359" y="2215"/>
                    <a:pt x="5978" y="1739"/>
                    <a:pt x="5525" y="1346"/>
                  </a:cubicBezTo>
                  <a:cubicBezTo>
                    <a:pt x="4882" y="810"/>
                    <a:pt x="4108" y="453"/>
                    <a:pt x="3299" y="250"/>
                  </a:cubicBezTo>
                  <a:cubicBezTo>
                    <a:pt x="2358" y="0"/>
                    <a:pt x="1215" y="0"/>
                    <a:pt x="560" y="726"/>
                  </a:cubicBezTo>
                  <a:cubicBezTo>
                    <a:pt x="60" y="1286"/>
                    <a:pt x="1" y="2120"/>
                    <a:pt x="191" y="2846"/>
                  </a:cubicBezTo>
                  <a:cubicBezTo>
                    <a:pt x="382" y="3572"/>
                    <a:pt x="798" y="4215"/>
                    <a:pt x="1156" y="4870"/>
                  </a:cubicBezTo>
                  <a:cubicBezTo>
                    <a:pt x="2048" y="6513"/>
                    <a:pt x="2680" y="8418"/>
                    <a:pt x="2310" y="10251"/>
                  </a:cubicBezTo>
                  <a:cubicBezTo>
                    <a:pt x="2120" y="11228"/>
                    <a:pt x="1656" y="12133"/>
                    <a:pt x="1513" y="13121"/>
                  </a:cubicBezTo>
                  <a:cubicBezTo>
                    <a:pt x="786" y="18121"/>
                    <a:pt x="8156" y="14466"/>
                    <a:pt x="9811" y="12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104"/>
            <p:cNvSpPr/>
            <p:nvPr/>
          </p:nvSpPr>
          <p:spPr>
            <a:xfrm>
              <a:off x="2828163" y="1564525"/>
              <a:ext cx="140225" cy="231900"/>
            </a:xfrm>
            <a:custGeom>
              <a:rect b="b" l="l" r="r" t="t"/>
              <a:pathLst>
                <a:path extrusionOk="0" fill="none" h="9276" w="5609">
                  <a:moveTo>
                    <a:pt x="4525" y="7513"/>
                  </a:moveTo>
                  <a:cubicBezTo>
                    <a:pt x="5394" y="6358"/>
                    <a:pt x="5608" y="4739"/>
                    <a:pt x="4989" y="3429"/>
                  </a:cubicBezTo>
                  <a:cubicBezTo>
                    <a:pt x="4704" y="2810"/>
                    <a:pt x="4239" y="2275"/>
                    <a:pt x="3751" y="1786"/>
                  </a:cubicBezTo>
                  <a:cubicBezTo>
                    <a:pt x="3215" y="1251"/>
                    <a:pt x="2632" y="774"/>
                    <a:pt x="2013" y="346"/>
                  </a:cubicBezTo>
                  <a:cubicBezTo>
                    <a:pt x="1798" y="191"/>
                    <a:pt x="1572" y="48"/>
                    <a:pt x="1322" y="36"/>
                  </a:cubicBezTo>
                  <a:cubicBezTo>
                    <a:pt x="691" y="0"/>
                    <a:pt x="274" y="751"/>
                    <a:pt x="370" y="1358"/>
                  </a:cubicBezTo>
                  <a:cubicBezTo>
                    <a:pt x="453" y="1977"/>
                    <a:pt x="858" y="2501"/>
                    <a:pt x="1156" y="3048"/>
                  </a:cubicBezTo>
                  <a:cubicBezTo>
                    <a:pt x="1537" y="3775"/>
                    <a:pt x="1751" y="4608"/>
                    <a:pt x="1763" y="5430"/>
                  </a:cubicBezTo>
                  <a:cubicBezTo>
                    <a:pt x="1763" y="5846"/>
                    <a:pt x="1715" y="6275"/>
                    <a:pt x="1525" y="6632"/>
                  </a:cubicBezTo>
                  <a:cubicBezTo>
                    <a:pt x="1346" y="6966"/>
                    <a:pt x="1048" y="7228"/>
                    <a:pt x="798" y="7525"/>
                  </a:cubicBezTo>
                  <a:cubicBezTo>
                    <a:pt x="1" y="8454"/>
                    <a:pt x="382" y="9275"/>
                    <a:pt x="1525" y="9216"/>
                  </a:cubicBezTo>
                  <a:cubicBezTo>
                    <a:pt x="2656" y="9168"/>
                    <a:pt x="3858" y="8394"/>
                    <a:pt x="4525" y="7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104"/>
            <p:cNvSpPr/>
            <p:nvPr/>
          </p:nvSpPr>
          <p:spPr>
            <a:xfrm>
              <a:off x="2899913" y="1657400"/>
              <a:ext cx="31275" cy="78900"/>
            </a:xfrm>
            <a:custGeom>
              <a:rect b="b" l="l" r="r" t="t"/>
              <a:pathLst>
                <a:path extrusionOk="0" fill="none" h="3156" w="1251">
                  <a:moveTo>
                    <a:pt x="476" y="3155"/>
                  </a:moveTo>
                  <a:cubicBezTo>
                    <a:pt x="1000" y="2608"/>
                    <a:pt x="1226" y="1834"/>
                    <a:pt x="1250" y="1084"/>
                  </a:cubicBezTo>
                  <a:cubicBezTo>
                    <a:pt x="1250" y="834"/>
                    <a:pt x="1238" y="572"/>
                    <a:pt x="1107" y="357"/>
                  </a:cubicBezTo>
                  <a:cubicBezTo>
                    <a:pt x="976" y="143"/>
                    <a:pt x="702" y="0"/>
                    <a:pt x="464" y="95"/>
                  </a:cubicBezTo>
                  <a:cubicBezTo>
                    <a:pt x="226" y="203"/>
                    <a:pt x="131" y="500"/>
                    <a:pt x="95" y="762"/>
                  </a:cubicBezTo>
                  <a:cubicBezTo>
                    <a:pt x="0" y="1572"/>
                    <a:pt x="119" y="2405"/>
                    <a:pt x="441" y="315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104"/>
            <p:cNvSpPr/>
            <p:nvPr/>
          </p:nvSpPr>
          <p:spPr>
            <a:xfrm>
              <a:off x="2491513" y="1555900"/>
              <a:ext cx="286075" cy="272975"/>
            </a:xfrm>
            <a:custGeom>
              <a:rect b="b" l="l" r="r" t="t"/>
              <a:pathLst>
                <a:path extrusionOk="0" fill="none" h="10919" w="11443">
                  <a:moveTo>
                    <a:pt x="11109" y="4810"/>
                  </a:moveTo>
                  <a:cubicBezTo>
                    <a:pt x="10681" y="3036"/>
                    <a:pt x="9383" y="1512"/>
                    <a:pt x="7728" y="762"/>
                  </a:cubicBezTo>
                  <a:cubicBezTo>
                    <a:pt x="6073" y="0"/>
                    <a:pt x="4096" y="24"/>
                    <a:pt x="2430" y="762"/>
                  </a:cubicBezTo>
                  <a:cubicBezTo>
                    <a:pt x="1906" y="1000"/>
                    <a:pt x="1394" y="1310"/>
                    <a:pt x="1001" y="1750"/>
                  </a:cubicBezTo>
                  <a:cubicBezTo>
                    <a:pt x="167" y="2691"/>
                    <a:pt x="1" y="4072"/>
                    <a:pt x="155" y="5322"/>
                  </a:cubicBezTo>
                  <a:cubicBezTo>
                    <a:pt x="251" y="6049"/>
                    <a:pt x="453" y="6799"/>
                    <a:pt x="941" y="7334"/>
                  </a:cubicBezTo>
                  <a:cubicBezTo>
                    <a:pt x="1572" y="8025"/>
                    <a:pt x="2537" y="8263"/>
                    <a:pt x="3453" y="8430"/>
                  </a:cubicBezTo>
                  <a:cubicBezTo>
                    <a:pt x="4716" y="8656"/>
                    <a:pt x="5989" y="8799"/>
                    <a:pt x="7263" y="8870"/>
                  </a:cubicBezTo>
                  <a:cubicBezTo>
                    <a:pt x="7918" y="8894"/>
                    <a:pt x="8597" y="8918"/>
                    <a:pt x="9192" y="9192"/>
                  </a:cubicBezTo>
                  <a:cubicBezTo>
                    <a:pt x="10419" y="9763"/>
                    <a:pt x="10478" y="10918"/>
                    <a:pt x="10966" y="8823"/>
                  </a:cubicBezTo>
                  <a:cubicBezTo>
                    <a:pt x="11276" y="7501"/>
                    <a:pt x="11443" y="6132"/>
                    <a:pt x="11109" y="4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104"/>
            <p:cNvSpPr/>
            <p:nvPr/>
          </p:nvSpPr>
          <p:spPr>
            <a:xfrm>
              <a:off x="2531688" y="1630000"/>
              <a:ext cx="218225" cy="98250"/>
            </a:xfrm>
            <a:custGeom>
              <a:rect b="b" l="l" r="r" t="t"/>
              <a:pathLst>
                <a:path extrusionOk="0" fill="none" h="3930" w="8729">
                  <a:moveTo>
                    <a:pt x="7335" y="1691"/>
                  </a:moveTo>
                  <a:cubicBezTo>
                    <a:pt x="6299" y="501"/>
                    <a:pt x="4633" y="1"/>
                    <a:pt x="3049" y="25"/>
                  </a:cubicBezTo>
                  <a:cubicBezTo>
                    <a:pt x="2335" y="25"/>
                    <a:pt x="1608" y="132"/>
                    <a:pt x="1013" y="513"/>
                  </a:cubicBezTo>
                  <a:cubicBezTo>
                    <a:pt x="430" y="894"/>
                    <a:pt x="1" y="1596"/>
                    <a:pt x="108" y="2287"/>
                  </a:cubicBezTo>
                  <a:cubicBezTo>
                    <a:pt x="227" y="2965"/>
                    <a:pt x="811" y="3477"/>
                    <a:pt x="1454" y="3704"/>
                  </a:cubicBezTo>
                  <a:cubicBezTo>
                    <a:pt x="2096" y="3930"/>
                    <a:pt x="2799" y="3918"/>
                    <a:pt x="3478" y="3906"/>
                  </a:cubicBezTo>
                  <a:cubicBezTo>
                    <a:pt x="4263" y="3894"/>
                    <a:pt x="5061" y="3882"/>
                    <a:pt x="5823" y="3680"/>
                  </a:cubicBezTo>
                  <a:cubicBezTo>
                    <a:pt x="7097" y="3335"/>
                    <a:pt x="8728" y="3275"/>
                    <a:pt x="7335" y="16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104"/>
            <p:cNvSpPr/>
            <p:nvPr/>
          </p:nvSpPr>
          <p:spPr>
            <a:xfrm>
              <a:off x="2589438" y="1670200"/>
              <a:ext cx="75050" cy="32750"/>
            </a:xfrm>
            <a:custGeom>
              <a:rect b="b" l="l" r="r" t="t"/>
              <a:pathLst>
                <a:path extrusionOk="0" fill="none" h="1310" w="3002">
                  <a:moveTo>
                    <a:pt x="2894" y="405"/>
                  </a:moveTo>
                  <a:cubicBezTo>
                    <a:pt x="2192" y="119"/>
                    <a:pt x="1418" y="0"/>
                    <a:pt x="656" y="60"/>
                  </a:cubicBezTo>
                  <a:cubicBezTo>
                    <a:pt x="501" y="72"/>
                    <a:pt x="346" y="95"/>
                    <a:pt x="227" y="203"/>
                  </a:cubicBezTo>
                  <a:cubicBezTo>
                    <a:pt x="1" y="393"/>
                    <a:pt x="84" y="798"/>
                    <a:pt x="322" y="988"/>
                  </a:cubicBezTo>
                  <a:cubicBezTo>
                    <a:pt x="560" y="1179"/>
                    <a:pt x="894" y="1215"/>
                    <a:pt x="1191" y="1250"/>
                  </a:cubicBezTo>
                  <a:cubicBezTo>
                    <a:pt x="1549" y="1274"/>
                    <a:pt x="1906" y="1310"/>
                    <a:pt x="2239" y="1215"/>
                  </a:cubicBezTo>
                  <a:cubicBezTo>
                    <a:pt x="2584" y="1131"/>
                    <a:pt x="2906" y="893"/>
                    <a:pt x="3001" y="56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2" name="Google Shape;1932;p104"/>
          <p:cNvGrpSpPr/>
          <p:nvPr/>
        </p:nvGrpSpPr>
        <p:grpSpPr>
          <a:xfrm rot="10800000">
            <a:off x="5815663" y="0"/>
            <a:ext cx="2126200" cy="763500"/>
            <a:chOff x="2865363" y="1504100"/>
            <a:chExt cx="2126200" cy="763500"/>
          </a:xfrm>
        </p:grpSpPr>
        <p:sp>
          <p:nvSpPr>
            <p:cNvPr id="1933" name="Google Shape;1933;p104"/>
            <p:cNvSpPr/>
            <p:nvPr/>
          </p:nvSpPr>
          <p:spPr>
            <a:xfrm>
              <a:off x="2865363" y="1504100"/>
              <a:ext cx="2126200" cy="763225"/>
            </a:xfrm>
            <a:custGeom>
              <a:rect b="b" l="l" r="r" t="t"/>
              <a:pathLst>
                <a:path extrusionOk="0" fill="none" h="30529" w="85048">
                  <a:moveTo>
                    <a:pt x="525" y="30528"/>
                  </a:moveTo>
                  <a:cubicBezTo>
                    <a:pt x="1" y="28230"/>
                    <a:pt x="120" y="25956"/>
                    <a:pt x="1549" y="23992"/>
                  </a:cubicBezTo>
                  <a:cubicBezTo>
                    <a:pt x="4049" y="20515"/>
                    <a:pt x="9490" y="19681"/>
                    <a:pt x="13110" y="17038"/>
                  </a:cubicBezTo>
                  <a:cubicBezTo>
                    <a:pt x="16503" y="14562"/>
                    <a:pt x="18063" y="10680"/>
                    <a:pt x="21027" y="7823"/>
                  </a:cubicBezTo>
                  <a:cubicBezTo>
                    <a:pt x="25290" y="3727"/>
                    <a:pt x="32564" y="2179"/>
                    <a:pt x="38565" y="4084"/>
                  </a:cubicBezTo>
                  <a:cubicBezTo>
                    <a:pt x="42173" y="5239"/>
                    <a:pt x="45733" y="7549"/>
                    <a:pt x="49471" y="6739"/>
                  </a:cubicBezTo>
                  <a:cubicBezTo>
                    <a:pt x="52769" y="6025"/>
                    <a:pt x="54746" y="3120"/>
                    <a:pt x="57675" y="1644"/>
                  </a:cubicBezTo>
                  <a:cubicBezTo>
                    <a:pt x="60937" y="0"/>
                    <a:pt x="65176" y="298"/>
                    <a:pt x="68545" y="1786"/>
                  </a:cubicBezTo>
                  <a:cubicBezTo>
                    <a:pt x="71915" y="3263"/>
                    <a:pt x="74522" y="5763"/>
                    <a:pt x="76689" y="8418"/>
                  </a:cubicBezTo>
                  <a:cubicBezTo>
                    <a:pt x="81928" y="14812"/>
                    <a:pt x="85047" y="23253"/>
                    <a:pt x="81964" y="3052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104"/>
            <p:cNvSpPr/>
            <p:nvPr/>
          </p:nvSpPr>
          <p:spPr>
            <a:xfrm>
              <a:off x="3008238" y="1622875"/>
              <a:ext cx="1777625" cy="644450"/>
            </a:xfrm>
            <a:custGeom>
              <a:rect b="b" l="l" r="r" t="t"/>
              <a:pathLst>
                <a:path extrusionOk="0" fill="none" h="25778" w="71105">
                  <a:moveTo>
                    <a:pt x="1" y="25777"/>
                  </a:moveTo>
                  <a:cubicBezTo>
                    <a:pt x="1" y="24979"/>
                    <a:pt x="179" y="24170"/>
                    <a:pt x="537" y="23443"/>
                  </a:cubicBezTo>
                  <a:cubicBezTo>
                    <a:pt x="1608" y="21288"/>
                    <a:pt x="3859" y="19741"/>
                    <a:pt x="6145" y="18467"/>
                  </a:cubicBezTo>
                  <a:cubicBezTo>
                    <a:pt x="8431" y="17193"/>
                    <a:pt x="10883" y="16062"/>
                    <a:pt x="12764" y="14371"/>
                  </a:cubicBezTo>
                  <a:cubicBezTo>
                    <a:pt x="15658" y="11763"/>
                    <a:pt x="16920" y="8037"/>
                    <a:pt x="19920" y="5525"/>
                  </a:cubicBezTo>
                  <a:cubicBezTo>
                    <a:pt x="22861" y="3060"/>
                    <a:pt x="27373" y="2072"/>
                    <a:pt x="31326" y="3036"/>
                  </a:cubicBezTo>
                  <a:cubicBezTo>
                    <a:pt x="35624" y="4072"/>
                    <a:pt x="39553" y="7239"/>
                    <a:pt x="43911" y="6382"/>
                  </a:cubicBezTo>
                  <a:cubicBezTo>
                    <a:pt x="47471" y="5691"/>
                    <a:pt x="49662" y="2536"/>
                    <a:pt x="52996" y="1250"/>
                  </a:cubicBezTo>
                  <a:cubicBezTo>
                    <a:pt x="56198" y="0"/>
                    <a:pt x="60127" y="691"/>
                    <a:pt x="62961" y="2477"/>
                  </a:cubicBezTo>
                  <a:cubicBezTo>
                    <a:pt x="65807" y="4274"/>
                    <a:pt x="67664" y="7001"/>
                    <a:pt x="68867" y="9847"/>
                  </a:cubicBezTo>
                  <a:cubicBezTo>
                    <a:pt x="70998" y="14930"/>
                    <a:pt x="71105" y="20598"/>
                    <a:pt x="69319" y="2577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104"/>
            <p:cNvSpPr/>
            <p:nvPr/>
          </p:nvSpPr>
          <p:spPr>
            <a:xfrm>
              <a:off x="3158563" y="1724075"/>
              <a:ext cx="1504375" cy="543250"/>
            </a:xfrm>
            <a:custGeom>
              <a:rect b="b" l="l" r="r" t="t"/>
              <a:pathLst>
                <a:path extrusionOk="0" fill="none" h="21730" w="60175">
                  <a:moveTo>
                    <a:pt x="84" y="21729"/>
                  </a:moveTo>
                  <a:cubicBezTo>
                    <a:pt x="1" y="20741"/>
                    <a:pt x="215" y="19788"/>
                    <a:pt x="846" y="18895"/>
                  </a:cubicBezTo>
                  <a:cubicBezTo>
                    <a:pt x="2096" y="17181"/>
                    <a:pt x="4537" y="16455"/>
                    <a:pt x="6406" y="15228"/>
                  </a:cubicBezTo>
                  <a:cubicBezTo>
                    <a:pt x="10609" y="12454"/>
                    <a:pt x="11657" y="7275"/>
                    <a:pt x="15526" y="4167"/>
                  </a:cubicBezTo>
                  <a:cubicBezTo>
                    <a:pt x="18491" y="1786"/>
                    <a:pt x="23027" y="965"/>
                    <a:pt x="26861" y="2096"/>
                  </a:cubicBezTo>
                  <a:cubicBezTo>
                    <a:pt x="30719" y="3239"/>
                    <a:pt x="34314" y="6215"/>
                    <a:pt x="38243" y="5275"/>
                  </a:cubicBezTo>
                  <a:cubicBezTo>
                    <a:pt x="40375" y="4763"/>
                    <a:pt x="41911" y="3203"/>
                    <a:pt x="43839" y="2298"/>
                  </a:cubicBezTo>
                  <a:cubicBezTo>
                    <a:pt x="48780" y="0"/>
                    <a:pt x="55412" y="2774"/>
                    <a:pt x="57793" y="7156"/>
                  </a:cubicBezTo>
                  <a:cubicBezTo>
                    <a:pt x="60175" y="11525"/>
                    <a:pt x="59139" y="16776"/>
                    <a:pt x="56770" y="21158"/>
                  </a:cubicBezTo>
                  <a:cubicBezTo>
                    <a:pt x="56662" y="21348"/>
                    <a:pt x="56555" y="21539"/>
                    <a:pt x="56448" y="2172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104"/>
            <p:cNvSpPr/>
            <p:nvPr/>
          </p:nvSpPr>
          <p:spPr>
            <a:xfrm>
              <a:off x="3261263" y="1806825"/>
              <a:ext cx="1274875" cy="460500"/>
            </a:xfrm>
            <a:custGeom>
              <a:rect b="b" l="l" r="r" t="t"/>
              <a:pathLst>
                <a:path extrusionOk="0" fill="none" h="18420" w="50995">
                  <a:moveTo>
                    <a:pt x="0" y="18419"/>
                  </a:moveTo>
                  <a:cubicBezTo>
                    <a:pt x="12" y="17490"/>
                    <a:pt x="345" y="16574"/>
                    <a:pt x="1012" y="15859"/>
                  </a:cubicBezTo>
                  <a:cubicBezTo>
                    <a:pt x="1786" y="15026"/>
                    <a:pt x="2905" y="14526"/>
                    <a:pt x="3977" y="13990"/>
                  </a:cubicBezTo>
                  <a:cubicBezTo>
                    <a:pt x="6239" y="12871"/>
                    <a:pt x="8442" y="11537"/>
                    <a:pt x="9918" y="9680"/>
                  </a:cubicBezTo>
                  <a:cubicBezTo>
                    <a:pt x="11752" y="7370"/>
                    <a:pt x="12359" y="4382"/>
                    <a:pt x="14657" y="2393"/>
                  </a:cubicBezTo>
                  <a:cubicBezTo>
                    <a:pt x="16752" y="595"/>
                    <a:pt x="20122" y="0"/>
                    <a:pt x="22872" y="941"/>
                  </a:cubicBezTo>
                  <a:cubicBezTo>
                    <a:pt x="24515" y="1500"/>
                    <a:pt x="25884" y="2536"/>
                    <a:pt x="27480" y="3179"/>
                  </a:cubicBezTo>
                  <a:cubicBezTo>
                    <a:pt x="29790" y="4108"/>
                    <a:pt x="32564" y="4167"/>
                    <a:pt x="34909" y="3322"/>
                  </a:cubicBezTo>
                  <a:cubicBezTo>
                    <a:pt x="35909" y="2965"/>
                    <a:pt x="36826" y="2465"/>
                    <a:pt x="37814" y="2072"/>
                  </a:cubicBezTo>
                  <a:cubicBezTo>
                    <a:pt x="41363" y="679"/>
                    <a:pt x="46113" y="1203"/>
                    <a:pt x="48387" y="3917"/>
                  </a:cubicBezTo>
                  <a:cubicBezTo>
                    <a:pt x="49054" y="4703"/>
                    <a:pt x="49483" y="5632"/>
                    <a:pt x="49768" y="6572"/>
                  </a:cubicBezTo>
                  <a:cubicBezTo>
                    <a:pt x="50995" y="10501"/>
                    <a:pt x="49983" y="14704"/>
                    <a:pt x="47982" y="184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104"/>
            <p:cNvSpPr/>
            <p:nvPr/>
          </p:nvSpPr>
          <p:spPr>
            <a:xfrm>
              <a:off x="3383888" y="1897900"/>
              <a:ext cx="1037650" cy="369700"/>
            </a:xfrm>
            <a:custGeom>
              <a:rect b="b" l="l" r="r" t="t"/>
              <a:pathLst>
                <a:path extrusionOk="0" fill="none" h="14788" w="41506">
                  <a:moveTo>
                    <a:pt x="1" y="14776"/>
                  </a:moveTo>
                  <a:cubicBezTo>
                    <a:pt x="1" y="14085"/>
                    <a:pt x="215" y="13419"/>
                    <a:pt x="667" y="12859"/>
                  </a:cubicBezTo>
                  <a:cubicBezTo>
                    <a:pt x="1501" y="11835"/>
                    <a:pt x="2965" y="11371"/>
                    <a:pt x="4263" y="10811"/>
                  </a:cubicBezTo>
                  <a:cubicBezTo>
                    <a:pt x="5906" y="10097"/>
                    <a:pt x="7430" y="9121"/>
                    <a:pt x="8478" y="7823"/>
                  </a:cubicBezTo>
                  <a:cubicBezTo>
                    <a:pt x="9549" y="6513"/>
                    <a:pt x="10109" y="4941"/>
                    <a:pt x="10990" y="3537"/>
                  </a:cubicBezTo>
                  <a:cubicBezTo>
                    <a:pt x="11859" y="2120"/>
                    <a:pt x="13228" y="774"/>
                    <a:pt x="15062" y="500"/>
                  </a:cubicBezTo>
                  <a:cubicBezTo>
                    <a:pt x="18372" y="0"/>
                    <a:pt x="20979" y="3084"/>
                    <a:pt x="24289" y="3525"/>
                  </a:cubicBezTo>
                  <a:cubicBezTo>
                    <a:pt x="28064" y="4037"/>
                    <a:pt x="31516" y="1012"/>
                    <a:pt x="35315" y="1334"/>
                  </a:cubicBezTo>
                  <a:cubicBezTo>
                    <a:pt x="37874" y="1548"/>
                    <a:pt x="40029" y="3358"/>
                    <a:pt x="40768" y="5477"/>
                  </a:cubicBezTo>
                  <a:cubicBezTo>
                    <a:pt x="41506" y="7597"/>
                    <a:pt x="40994" y="9930"/>
                    <a:pt x="39803" y="11895"/>
                  </a:cubicBezTo>
                  <a:cubicBezTo>
                    <a:pt x="39160" y="12942"/>
                    <a:pt x="38351" y="13895"/>
                    <a:pt x="37434" y="1478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104"/>
            <p:cNvSpPr/>
            <p:nvPr/>
          </p:nvSpPr>
          <p:spPr>
            <a:xfrm>
              <a:off x="3494613" y="1959225"/>
              <a:ext cx="810250" cy="308100"/>
            </a:xfrm>
            <a:custGeom>
              <a:rect b="b" l="l" r="r" t="t"/>
              <a:pathLst>
                <a:path extrusionOk="0" fill="none" h="12324" w="32410">
                  <a:moveTo>
                    <a:pt x="1" y="12323"/>
                  </a:moveTo>
                  <a:cubicBezTo>
                    <a:pt x="13" y="12264"/>
                    <a:pt x="25" y="12204"/>
                    <a:pt x="36" y="12144"/>
                  </a:cubicBezTo>
                  <a:cubicBezTo>
                    <a:pt x="453" y="10406"/>
                    <a:pt x="2739" y="9632"/>
                    <a:pt x="4454" y="8644"/>
                  </a:cubicBezTo>
                  <a:cubicBezTo>
                    <a:pt x="5954" y="7787"/>
                    <a:pt x="7168" y="6572"/>
                    <a:pt x="7930" y="5167"/>
                  </a:cubicBezTo>
                  <a:cubicBezTo>
                    <a:pt x="8430" y="4251"/>
                    <a:pt x="8740" y="3262"/>
                    <a:pt x="9299" y="2358"/>
                  </a:cubicBezTo>
                  <a:cubicBezTo>
                    <a:pt x="9859" y="1465"/>
                    <a:pt x="10740" y="643"/>
                    <a:pt x="11895" y="441"/>
                  </a:cubicBezTo>
                  <a:cubicBezTo>
                    <a:pt x="14455" y="0"/>
                    <a:pt x="16348" y="2608"/>
                    <a:pt x="18908" y="3024"/>
                  </a:cubicBezTo>
                  <a:cubicBezTo>
                    <a:pt x="21682" y="3489"/>
                    <a:pt x="24230" y="1238"/>
                    <a:pt x="27052" y="1346"/>
                  </a:cubicBezTo>
                  <a:cubicBezTo>
                    <a:pt x="28981" y="1417"/>
                    <a:pt x="30659" y="2608"/>
                    <a:pt x="31600" y="4048"/>
                  </a:cubicBezTo>
                  <a:cubicBezTo>
                    <a:pt x="32076" y="4786"/>
                    <a:pt x="32410" y="5608"/>
                    <a:pt x="32326" y="6441"/>
                  </a:cubicBezTo>
                  <a:cubicBezTo>
                    <a:pt x="32207" y="7489"/>
                    <a:pt x="31457" y="8406"/>
                    <a:pt x="30683" y="9227"/>
                  </a:cubicBezTo>
                  <a:cubicBezTo>
                    <a:pt x="29659" y="10323"/>
                    <a:pt x="28564" y="11359"/>
                    <a:pt x="27385" y="12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104"/>
            <p:cNvSpPr/>
            <p:nvPr/>
          </p:nvSpPr>
          <p:spPr>
            <a:xfrm>
              <a:off x="3677688" y="2072925"/>
              <a:ext cx="469425" cy="194400"/>
            </a:xfrm>
            <a:custGeom>
              <a:rect b="b" l="l" r="r" t="t"/>
              <a:pathLst>
                <a:path extrusionOk="0" fill="none" h="7776" w="18777">
                  <a:moveTo>
                    <a:pt x="0" y="7775"/>
                  </a:moveTo>
                  <a:cubicBezTo>
                    <a:pt x="369" y="6394"/>
                    <a:pt x="1560" y="5287"/>
                    <a:pt x="2346" y="4025"/>
                  </a:cubicBezTo>
                  <a:cubicBezTo>
                    <a:pt x="2893" y="3167"/>
                    <a:pt x="3250" y="2215"/>
                    <a:pt x="3929" y="1417"/>
                  </a:cubicBezTo>
                  <a:cubicBezTo>
                    <a:pt x="4596" y="631"/>
                    <a:pt x="5703" y="0"/>
                    <a:pt x="6822" y="167"/>
                  </a:cubicBezTo>
                  <a:cubicBezTo>
                    <a:pt x="8025" y="357"/>
                    <a:pt x="8823" y="1369"/>
                    <a:pt x="9966" y="1739"/>
                  </a:cubicBezTo>
                  <a:cubicBezTo>
                    <a:pt x="11823" y="2322"/>
                    <a:pt x="13692" y="1036"/>
                    <a:pt x="15502" y="334"/>
                  </a:cubicBezTo>
                  <a:cubicBezTo>
                    <a:pt x="15883" y="191"/>
                    <a:pt x="16288" y="60"/>
                    <a:pt x="16705" y="72"/>
                  </a:cubicBezTo>
                  <a:cubicBezTo>
                    <a:pt x="17907" y="84"/>
                    <a:pt x="18776" y="1203"/>
                    <a:pt x="18705" y="2239"/>
                  </a:cubicBezTo>
                  <a:cubicBezTo>
                    <a:pt x="18645" y="3263"/>
                    <a:pt x="17907" y="4179"/>
                    <a:pt x="17097" y="4941"/>
                  </a:cubicBezTo>
                  <a:cubicBezTo>
                    <a:pt x="16002" y="5977"/>
                    <a:pt x="14740" y="6870"/>
                    <a:pt x="13490" y="777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104"/>
            <p:cNvSpPr/>
            <p:nvPr/>
          </p:nvSpPr>
          <p:spPr>
            <a:xfrm>
              <a:off x="3783338" y="2165200"/>
              <a:ext cx="162550" cy="102125"/>
            </a:xfrm>
            <a:custGeom>
              <a:rect b="b" l="l" r="r" t="t"/>
              <a:pathLst>
                <a:path extrusionOk="0" fill="none" h="4085" w="6502">
                  <a:moveTo>
                    <a:pt x="1" y="4084"/>
                  </a:moveTo>
                  <a:cubicBezTo>
                    <a:pt x="72" y="3763"/>
                    <a:pt x="179" y="3453"/>
                    <a:pt x="298" y="3143"/>
                  </a:cubicBezTo>
                  <a:cubicBezTo>
                    <a:pt x="894" y="1727"/>
                    <a:pt x="2192" y="441"/>
                    <a:pt x="3918" y="143"/>
                  </a:cubicBezTo>
                  <a:cubicBezTo>
                    <a:pt x="4787" y="0"/>
                    <a:pt x="5835" y="179"/>
                    <a:pt x="6263" y="857"/>
                  </a:cubicBezTo>
                  <a:cubicBezTo>
                    <a:pt x="6406" y="1084"/>
                    <a:pt x="6466" y="1334"/>
                    <a:pt x="6478" y="1596"/>
                  </a:cubicBezTo>
                  <a:cubicBezTo>
                    <a:pt x="6502" y="2524"/>
                    <a:pt x="5918" y="3334"/>
                    <a:pt x="5216" y="40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41" name="Google Shape;1941;p104"/>
          <p:cNvSpPr txBox="1"/>
          <p:nvPr>
            <p:ph type="title"/>
          </p:nvPr>
        </p:nvSpPr>
        <p:spPr>
          <a:xfrm>
            <a:off x="2019750" y="1331625"/>
            <a:ext cx="5104500" cy="17502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8000"/>
              <a:buNone/>
              <a:defRPr sz="8000">
                <a:solidFill>
                  <a:srgbClr val="F8FAFB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rgbClr val="F8FAFB"/>
              </a:buClr>
              <a:buSzPts val="3600"/>
              <a:buNone/>
              <a:defRPr>
                <a:solidFill>
                  <a:srgbClr val="F8FAFB"/>
                </a:solidFill>
              </a:defRPr>
            </a:lvl9pPr>
          </a:lstStyle>
          <a:p/>
        </p:txBody>
      </p:sp>
      <p:sp>
        <p:nvSpPr>
          <p:cNvPr id="1942" name="Google Shape;1942;p104"/>
          <p:cNvSpPr txBox="1"/>
          <p:nvPr>
            <p:ph idx="1" type="subTitle"/>
          </p:nvPr>
        </p:nvSpPr>
        <p:spPr>
          <a:xfrm>
            <a:off x="2019750" y="3157875"/>
            <a:ext cx="5104500" cy="65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1943" name="Google Shape;1943;p104"/>
          <p:cNvSpPr/>
          <p:nvPr/>
        </p:nvSpPr>
        <p:spPr>
          <a:xfrm rot="-4755387">
            <a:off x="5694859" y="1063454"/>
            <a:ext cx="7929877" cy="3337574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4_1">
    <p:spTree>
      <p:nvGrpSpPr>
        <p:cNvPr id="1944" name="Shape 1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" name="Google Shape;1945;p105"/>
          <p:cNvGrpSpPr/>
          <p:nvPr/>
        </p:nvGrpSpPr>
        <p:grpSpPr>
          <a:xfrm>
            <a:off x="-10" y="-5"/>
            <a:ext cx="9115917" cy="637997"/>
            <a:chOff x="238125" y="842800"/>
            <a:chExt cx="7150300" cy="527750"/>
          </a:xfrm>
        </p:grpSpPr>
        <p:sp>
          <p:nvSpPr>
            <p:cNvPr id="1946" name="Google Shape;1946;p105"/>
            <p:cNvSpPr/>
            <p:nvPr/>
          </p:nvSpPr>
          <p:spPr>
            <a:xfrm>
              <a:off x="238125" y="847250"/>
              <a:ext cx="397975" cy="290550"/>
            </a:xfrm>
            <a:custGeom>
              <a:rect b="b" l="l" r="r" t="t"/>
              <a:pathLst>
                <a:path extrusionOk="0" fill="none" h="11622" w="15919">
                  <a:moveTo>
                    <a:pt x="15431" y="1"/>
                  </a:moveTo>
                  <a:cubicBezTo>
                    <a:pt x="15204" y="1465"/>
                    <a:pt x="15645" y="3025"/>
                    <a:pt x="15764" y="4525"/>
                  </a:cubicBezTo>
                  <a:cubicBezTo>
                    <a:pt x="15919" y="6502"/>
                    <a:pt x="15085" y="8871"/>
                    <a:pt x="12621" y="9454"/>
                  </a:cubicBezTo>
                  <a:cubicBezTo>
                    <a:pt x="9906" y="10109"/>
                    <a:pt x="6787" y="8192"/>
                    <a:pt x="4262" y="9192"/>
                  </a:cubicBezTo>
                  <a:cubicBezTo>
                    <a:pt x="3215" y="9597"/>
                    <a:pt x="2572" y="10419"/>
                    <a:pt x="1655" y="10978"/>
                  </a:cubicBezTo>
                  <a:cubicBezTo>
                    <a:pt x="1155" y="11276"/>
                    <a:pt x="595" y="11490"/>
                    <a:pt x="0" y="1162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105"/>
            <p:cNvSpPr/>
            <p:nvPr/>
          </p:nvSpPr>
          <p:spPr>
            <a:xfrm>
              <a:off x="238125" y="1005600"/>
              <a:ext cx="595025" cy="270000"/>
            </a:xfrm>
            <a:custGeom>
              <a:rect b="b" l="l" r="r" t="t"/>
              <a:pathLst>
                <a:path extrusionOk="0" fill="none" h="10800" w="23801">
                  <a:moveTo>
                    <a:pt x="0" y="7157"/>
                  </a:moveTo>
                  <a:cubicBezTo>
                    <a:pt x="726" y="6978"/>
                    <a:pt x="1417" y="6716"/>
                    <a:pt x="2036" y="6395"/>
                  </a:cubicBezTo>
                  <a:cubicBezTo>
                    <a:pt x="2893" y="5942"/>
                    <a:pt x="3643" y="5359"/>
                    <a:pt x="4632" y="5109"/>
                  </a:cubicBezTo>
                  <a:cubicBezTo>
                    <a:pt x="6251" y="4692"/>
                    <a:pt x="8013" y="5275"/>
                    <a:pt x="9727" y="5323"/>
                  </a:cubicBezTo>
                  <a:cubicBezTo>
                    <a:pt x="11716" y="5394"/>
                    <a:pt x="13728" y="4680"/>
                    <a:pt x="14942" y="3489"/>
                  </a:cubicBezTo>
                  <a:cubicBezTo>
                    <a:pt x="15371" y="3073"/>
                    <a:pt x="15704" y="2608"/>
                    <a:pt x="16097" y="2180"/>
                  </a:cubicBezTo>
                  <a:cubicBezTo>
                    <a:pt x="16895" y="1299"/>
                    <a:pt x="18002" y="537"/>
                    <a:pt x="19360" y="275"/>
                  </a:cubicBezTo>
                  <a:cubicBezTo>
                    <a:pt x="20717" y="1"/>
                    <a:pt x="22324" y="358"/>
                    <a:pt x="23039" y="1263"/>
                  </a:cubicBezTo>
                  <a:cubicBezTo>
                    <a:pt x="23801" y="2239"/>
                    <a:pt x="23384" y="3489"/>
                    <a:pt x="22658" y="4478"/>
                  </a:cubicBezTo>
                  <a:cubicBezTo>
                    <a:pt x="21919" y="5454"/>
                    <a:pt x="20895" y="6311"/>
                    <a:pt x="20372" y="7359"/>
                  </a:cubicBezTo>
                  <a:cubicBezTo>
                    <a:pt x="20038" y="8026"/>
                    <a:pt x="19919" y="8740"/>
                    <a:pt x="19562" y="9383"/>
                  </a:cubicBezTo>
                  <a:cubicBezTo>
                    <a:pt x="19205" y="10038"/>
                    <a:pt x="18514" y="10657"/>
                    <a:pt x="17597" y="10740"/>
                  </a:cubicBezTo>
                  <a:cubicBezTo>
                    <a:pt x="16990" y="10800"/>
                    <a:pt x="16383" y="10621"/>
                    <a:pt x="15847" y="10395"/>
                  </a:cubicBezTo>
                  <a:cubicBezTo>
                    <a:pt x="15288" y="10169"/>
                    <a:pt x="14764" y="9883"/>
                    <a:pt x="14299" y="9550"/>
                  </a:cubicBezTo>
                  <a:cubicBezTo>
                    <a:pt x="13597" y="9062"/>
                    <a:pt x="13014" y="8478"/>
                    <a:pt x="12240" y="8073"/>
                  </a:cubicBezTo>
                  <a:cubicBezTo>
                    <a:pt x="10823" y="7347"/>
                    <a:pt x="8954" y="7311"/>
                    <a:pt x="7287" y="7585"/>
                  </a:cubicBezTo>
                  <a:cubicBezTo>
                    <a:pt x="5608" y="7859"/>
                    <a:pt x="4036" y="8407"/>
                    <a:pt x="2381" y="8740"/>
                  </a:cubicBezTo>
                  <a:cubicBezTo>
                    <a:pt x="1595" y="8907"/>
                    <a:pt x="810" y="9014"/>
                    <a:pt x="0" y="908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105"/>
            <p:cNvSpPr/>
            <p:nvPr/>
          </p:nvSpPr>
          <p:spPr>
            <a:xfrm>
              <a:off x="238125" y="1030325"/>
              <a:ext cx="550075" cy="218200"/>
            </a:xfrm>
            <a:custGeom>
              <a:rect b="b" l="l" r="r" t="t"/>
              <a:pathLst>
                <a:path extrusionOk="0" fill="none" h="8728" w="22003">
                  <a:moveTo>
                    <a:pt x="0" y="6787"/>
                  </a:moveTo>
                  <a:cubicBezTo>
                    <a:pt x="1822" y="6310"/>
                    <a:pt x="3489" y="5298"/>
                    <a:pt x="5394" y="4965"/>
                  </a:cubicBezTo>
                  <a:cubicBezTo>
                    <a:pt x="7465" y="4608"/>
                    <a:pt x="9632" y="5084"/>
                    <a:pt x="11740" y="4894"/>
                  </a:cubicBezTo>
                  <a:cubicBezTo>
                    <a:pt x="13930" y="4703"/>
                    <a:pt x="15990" y="3751"/>
                    <a:pt x="17240" y="2369"/>
                  </a:cubicBezTo>
                  <a:cubicBezTo>
                    <a:pt x="17502" y="2072"/>
                    <a:pt x="17740" y="1750"/>
                    <a:pt x="17990" y="1441"/>
                  </a:cubicBezTo>
                  <a:cubicBezTo>
                    <a:pt x="18371" y="976"/>
                    <a:pt x="18836" y="512"/>
                    <a:pt x="19479" y="250"/>
                  </a:cubicBezTo>
                  <a:cubicBezTo>
                    <a:pt x="20133" y="0"/>
                    <a:pt x="21015" y="24"/>
                    <a:pt x="21491" y="441"/>
                  </a:cubicBezTo>
                  <a:cubicBezTo>
                    <a:pt x="21812" y="726"/>
                    <a:pt x="21896" y="1119"/>
                    <a:pt x="21943" y="1488"/>
                  </a:cubicBezTo>
                  <a:cubicBezTo>
                    <a:pt x="22003" y="2108"/>
                    <a:pt x="21967" y="2750"/>
                    <a:pt x="21634" y="3322"/>
                  </a:cubicBezTo>
                  <a:cubicBezTo>
                    <a:pt x="21098" y="4203"/>
                    <a:pt x="19872" y="4775"/>
                    <a:pt x="19324" y="5656"/>
                  </a:cubicBezTo>
                  <a:cubicBezTo>
                    <a:pt x="19026" y="6120"/>
                    <a:pt x="18943" y="6644"/>
                    <a:pt x="18752" y="7132"/>
                  </a:cubicBezTo>
                  <a:cubicBezTo>
                    <a:pt x="18562" y="7620"/>
                    <a:pt x="18228" y="8120"/>
                    <a:pt x="17633" y="8358"/>
                  </a:cubicBezTo>
                  <a:cubicBezTo>
                    <a:pt x="16716" y="8727"/>
                    <a:pt x="15573" y="8334"/>
                    <a:pt x="14799" y="7799"/>
                  </a:cubicBezTo>
                  <a:cubicBezTo>
                    <a:pt x="14026" y="7275"/>
                    <a:pt x="13383" y="6608"/>
                    <a:pt x="12442" y="6275"/>
                  </a:cubicBezTo>
                  <a:cubicBezTo>
                    <a:pt x="11835" y="6072"/>
                    <a:pt x="11168" y="6025"/>
                    <a:pt x="10501" y="5989"/>
                  </a:cubicBezTo>
                  <a:cubicBezTo>
                    <a:pt x="9430" y="5918"/>
                    <a:pt x="8322" y="5846"/>
                    <a:pt x="7275" y="6037"/>
                  </a:cubicBezTo>
                  <a:cubicBezTo>
                    <a:pt x="6608" y="6168"/>
                    <a:pt x="5977" y="6394"/>
                    <a:pt x="5334" y="6608"/>
                  </a:cubicBezTo>
                  <a:cubicBezTo>
                    <a:pt x="3643" y="7156"/>
                    <a:pt x="1822" y="7573"/>
                    <a:pt x="0" y="765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105"/>
            <p:cNvSpPr/>
            <p:nvPr/>
          </p:nvSpPr>
          <p:spPr>
            <a:xfrm>
              <a:off x="614650" y="1062175"/>
              <a:ext cx="154500" cy="159250"/>
            </a:xfrm>
            <a:custGeom>
              <a:rect b="b" l="l" r="r" t="t"/>
              <a:pathLst>
                <a:path extrusionOk="0" fill="none" h="6370" w="6180">
                  <a:moveTo>
                    <a:pt x="12" y="4870"/>
                  </a:moveTo>
                  <a:cubicBezTo>
                    <a:pt x="0" y="4596"/>
                    <a:pt x="119" y="4322"/>
                    <a:pt x="274" y="4084"/>
                  </a:cubicBezTo>
                  <a:cubicBezTo>
                    <a:pt x="477" y="3739"/>
                    <a:pt x="739" y="3405"/>
                    <a:pt x="1096" y="3143"/>
                  </a:cubicBezTo>
                  <a:cubicBezTo>
                    <a:pt x="1846" y="2584"/>
                    <a:pt x="3001" y="2322"/>
                    <a:pt x="3548" y="1619"/>
                  </a:cubicBezTo>
                  <a:cubicBezTo>
                    <a:pt x="3763" y="1334"/>
                    <a:pt x="3858" y="1000"/>
                    <a:pt x="4037" y="691"/>
                  </a:cubicBezTo>
                  <a:cubicBezTo>
                    <a:pt x="4227" y="393"/>
                    <a:pt x="4549" y="95"/>
                    <a:pt x="4977" y="48"/>
                  </a:cubicBezTo>
                  <a:cubicBezTo>
                    <a:pt x="5465" y="0"/>
                    <a:pt x="5930" y="298"/>
                    <a:pt x="6061" y="655"/>
                  </a:cubicBezTo>
                  <a:cubicBezTo>
                    <a:pt x="6180" y="1012"/>
                    <a:pt x="6013" y="1405"/>
                    <a:pt x="5727" y="1703"/>
                  </a:cubicBezTo>
                  <a:cubicBezTo>
                    <a:pt x="5442" y="2000"/>
                    <a:pt x="5037" y="2227"/>
                    <a:pt x="4644" y="2453"/>
                  </a:cubicBezTo>
                  <a:cubicBezTo>
                    <a:pt x="4251" y="2667"/>
                    <a:pt x="3846" y="2881"/>
                    <a:pt x="3525" y="3167"/>
                  </a:cubicBezTo>
                  <a:cubicBezTo>
                    <a:pt x="3215" y="3441"/>
                    <a:pt x="3013" y="3774"/>
                    <a:pt x="2917" y="4132"/>
                  </a:cubicBezTo>
                  <a:cubicBezTo>
                    <a:pt x="2751" y="4798"/>
                    <a:pt x="3001" y="6025"/>
                    <a:pt x="1786" y="6227"/>
                  </a:cubicBezTo>
                  <a:cubicBezTo>
                    <a:pt x="917" y="6370"/>
                    <a:pt x="60" y="5441"/>
                    <a:pt x="24" y="4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105"/>
            <p:cNvSpPr/>
            <p:nvPr/>
          </p:nvSpPr>
          <p:spPr>
            <a:xfrm>
              <a:off x="636975" y="1162475"/>
              <a:ext cx="33350" cy="40200"/>
            </a:xfrm>
            <a:custGeom>
              <a:rect b="b" l="l" r="r" t="t"/>
              <a:pathLst>
                <a:path extrusionOk="0" fill="none" h="1608" w="1334">
                  <a:moveTo>
                    <a:pt x="72" y="1132"/>
                  </a:moveTo>
                  <a:cubicBezTo>
                    <a:pt x="96" y="1239"/>
                    <a:pt x="131" y="1346"/>
                    <a:pt x="203" y="1441"/>
                  </a:cubicBezTo>
                  <a:cubicBezTo>
                    <a:pt x="286" y="1536"/>
                    <a:pt x="417" y="1608"/>
                    <a:pt x="560" y="1608"/>
                  </a:cubicBezTo>
                  <a:cubicBezTo>
                    <a:pt x="834" y="1608"/>
                    <a:pt x="1001" y="1394"/>
                    <a:pt x="1072" y="1191"/>
                  </a:cubicBezTo>
                  <a:cubicBezTo>
                    <a:pt x="1191" y="893"/>
                    <a:pt x="1334" y="1"/>
                    <a:pt x="643" y="60"/>
                  </a:cubicBezTo>
                  <a:cubicBezTo>
                    <a:pt x="0" y="120"/>
                    <a:pt x="0" y="786"/>
                    <a:pt x="72" y="1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105"/>
            <p:cNvSpPr/>
            <p:nvPr/>
          </p:nvSpPr>
          <p:spPr>
            <a:xfrm>
              <a:off x="714075" y="850225"/>
              <a:ext cx="510800" cy="275675"/>
            </a:xfrm>
            <a:custGeom>
              <a:rect b="b" l="l" r="r" t="t"/>
              <a:pathLst>
                <a:path extrusionOk="0" fill="none" h="11027" w="20432">
                  <a:moveTo>
                    <a:pt x="595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8" y="3501"/>
                    <a:pt x="905" y="4132"/>
                    <a:pt x="1607" y="4513"/>
                  </a:cubicBezTo>
                  <a:cubicBezTo>
                    <a:pt x="3358" y="5478"/>
                    <a:pt x="6108" y="4597"/>
                    <a:pt x="7799" y="5609"/>
                  </a:cubicBezTo>
                  <a:cubicBezTo>
                    <a:pt x="8608" y="6097"/>
                    <a:pt x="8966" y="6954"/>
                    <a:pt x="8799" y="7728"/>
                  </a:cubicBezTo>
                  <a:cubicBezTo>
                    <a:pt x="8620" y="8573"/>
                    <a:pt x="7918" y="9443"/>
                    <a:pt x="8394" y="10216"/>
                  </a:cubicBezTo>
                  <a:cubicBezTo>
                    <a:pt x="8668" y="10657"/>
                    <a:pt x="9275" y="10931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300"/>
                    <a:pt x="13168" y="9776"/>
                    <a:pt x="14049" y="9728"/>
                  </a:cubicBezTo>
                  <a:cubicBezTo>
                    <a:pt x="15169" y="9681"/>
                    <a:pt x="16074" y="10419"/>
                    <a:pt x="17157" y="10597"/>
                  </a:cubicBezTo>
                  <a:cubicBezTo>
                    <a:pt x="18395" y="10812"/>
                    <a:pt x="19776" y="10157"/>
                    <a:pt x="20074" y="9216"/>
                  </a:cubicBezTo>
                  <a:cubicBezTo>
                    <a:pt x="20431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3" y="3680"/>
                  </a:cubicBezTo>
                  <a:cubicBezTo>
                    <a:pt x="14514" y="3132"/>
                    <a:pt x="14442" y="2537"/>
                    <a:pt x="14442" y="1942"/>
                  </a:cubicBezTo>
                  <a:cubicBezTo>
                    <a:pt x="14430" y="1287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105"/>
            <p:cNvSpPr/>
            <p:nvPr/>
          </p:nvSpPr>
          <p:spPr>
            <a:xfrm>
              <a:off x="759000" y="850225"/>
              <a:ext cx="358425" cy="231325"/>
            </a:xfrm>
            <a:custGeom>
              <a:rect b="b" l="l" r="r" t="t"/>
              <a:pathLst>
                <a:path extrusionOk="0" fill="none" h="9253" w="14337">
                  <a:moveTo>
                    <a:pt x="596" y="1"/>
                  </a:moveTo>
                  <a:cubicBezTo>
                    <a:pt x="453" y="251"/>
                    <a:pt x="358" y="525"/>
                    <a:pt x="275" y="787"/>
                  </a:cubicBezTo>
                  <a:cubicBezTo>
                    <a:pt x="120" y="1275"/>
                    <a:pt x="1" y="1811"/>
                    <a:pt x="227" y="2287"/>
                  </a:cubicBezTo>
                  <a:cubicBezTo>
                    <a:pt x="513" y="2870"/>
                    <a:pt x="1275" y="3263"/>
                    <a:pt x="2061" y="3454"/>
                  </a:cubicBezTo>
                  <a:cubicBezTo>
                    <a:pt x="2847" y="3656"/>
                    <a:pt x="3680" y="3704"/>
                    <a:pt x="4490" y="3835"/>
                  </a:cubicBezTo>
                  <a:cubicBezTo>
                    <a:pt x="5704" y="4037"/>
                    <a:pt x="6907" y="4490"/>
                    <a:pt x="7645" y="5252"/>
                  </a:cubicBezTo>
                  <a:cubicBezTo>
                    <a:pt x="8228" y="5871"/>
                    <a:pt x="8478" y="6668"/>
                    <a:pt x="8312" y="7407"/>
                  </a:cubicBezTo>
                  <a:cubicBezTo>
                    <a:pt x="8252" y="7716"/>
                    <a:pt x="8121" y="8002"/>
                    <a:pt x="8109" y="8311"/>
                  </a:cubicBezTo>
                  <a:cubicBezTo>
                    <a:pt x="8109" y="8621"/>
                    <a:pt x="8252" y="8954"/>
                    <a:pt x="8609" y="9097"/>
                  </a:cubicBezTo>
                  <a:cubicBezTo>
                    <a:pt x="8954" y="9252"/>
                    <a:pt x="9395" y="9169"/>
                    <a:pt x="9728" y="9014"/>
                  </a:cubicBezTo>
                  <a:cubicBezTo>
                    <a:pt x="10062" y="8859"/>
                    <a:pt x="10336" y="8633"/>
                    <a:pt x="10633" y="8430"/>
                  </a:cubicBezTo>
                  <a:cubicBezTo>
                    <a:pt x="11288" y="8026"/>
                    <a:pt x="12217" y="7776"/>
                    <a:pt x="12991" y="8026"/>
                  </a:cubicBezTo>
                  <a:cubicBezTo>
                    <a:pt x="13145" y="8073"/>
                    <a:pt x="13300" y="8145"/>
                    <a:pt x="13467" y="8133"/>
                  </a:cubicBezTo>
                  <a:cubicBezTo>
                    <a:pt x="13598" y="8109"/>
                    <a:pt x="13717" y="8049"/>
                    <a:pt x="13800" y="7966"/>
                  </a:cubicBezTo>
                  <a:cubicBezTo>
                    <a:pt x="14336" y="7490"/>
                    <a:pt x="14122" y="6740"/>
                    <a:pt x="13622" y="6240"/>
                  </a:cubicBezTo>
                  <a:cubicBezTo>
                    <a:pt x="13110" y="5752"/>
                    <a:pt x="12383" y="5418"/>
                    <a:pt x="11788" y="4978"/>
                  </a:cubicBezTo>
                  <a:cubicBezTo>
                    <a:pt x="10562" y="4073"/>
                    <a:pt x="10002" y="2692"/>
                    <a:pt x="10181" y="1382"/>
                  </a:cubicBezTo>
                  <a:cubicBezTo>
                    <a:pt x="10240" y="906"/>
                    <a:pt x="10407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105"/>
            <p:cNvSpPr/>
            <p:nvPr/>
          </p:nvSpPr>
          <p:spPr>
            <a:xfrm>
              <a:off x="807825" y="85022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7"/>
                    <a:pt x="1" y="596"/>
                    <a:pt x="12" y="918"/>
                  </a:cubicBezTo>
                  <a:cubicBezTo>
                    <a:pt x="36" y="1596"/>
                    <a:pt x="608" y="2227"/>
                    <a:pt x="1406" y="2513"/>
                  </a:cubicBezTo>
                  <a:cubicBezTo>
                    <a:pt x="2048" y="2727"/>
                    <a:pt x="2775" y="2727"/>
                    <a:pt x="3441" y="2906"/>
                  </a:cubicBezTo>
                  <a:cubicBezTo>
                    <a:pt x="4073" y="3085"/>
                    <a:pt x="4596" y="3418"/>
                    <a:pt x="5120" y="3751"/>
                  </a:cubicBezTo>
                  <a:cubicBezTo>
                    <a:pt x="5370" y="3906"/>
                    <a:pt x="5632" y="4073"/>
                    <a:pt x="5954" y="4085"/>
                  </a:cubicBezTo>
                  <a:cubicBezTo>
                    <a:pt x="6549" y="4120"/>
                    <a:pt x="6966" y="3632"/>
                    <a:pt x="7013" y="3180"/>
                  </a:cubicBezTo>
                  <a:cubicBezTo>
                    <a:pt x="7097" y="2251"/>
                    <a:pt x="6156" y="1453"/>
                    <a:pt x="5966" y="537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105"/>
            <p:cNvSpPr/>
            <p:nvPr/>
          </p:nvSpPr>
          <p:spPr>
            <a:xfrm>
              <a:off x="988500" y="98120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0" y="1"/>
                    <a:pt x="429" y="36"/>
                    <a:pt x="215" y="358"/>
                  </a:cubicBezTo>
                  <a:cubicBezTo>
                    <a:pt x="1" y="655"/>
                    <a:pt x="215" y="1025"/>
                    <a:pt x="251" y="1358"/>
                  </a:cubicBezTo>
                  <a:cubicBezTo>
                    <a:pt x="275" y="1572"/>
                    <a:pt x="215" y="1787"/>
                    <a:pt x="275" y="1989"/>
                  </a:cubicBezTo>
                  <a:cubicBezTo>
                    <a:pt x="322" y="2191"/>
                    <a:pt x="536" y="2406"/>
                    <a:pt x="810" y="2394"/>
                  </a:cubicBezTo>
                  <a:cubicBezTo>
                    <a:pt x="1048" y="2382"/>
                    <a:pt x="1191" y="2227"/>
                    <a:pt x="1287" y="2084"/>
                  </a:cubicBezTo>
                  <a:cubicBezTo>
                    <a:pt x="1418" y="1894"/>
                    <a:pt x="1441" y="1846"/>
                    <a:pt x="1727" y="1763"/>
                  </a:cubicBezTo>
                  <a:cubicBezTo>
                    <a:pt x="2060" y="1667"/>
                    <a:pt x="2299" y="1406"/>
                    <a:pt x="2310" y="1132"/>
                  </a:cubicBezTo>
                  <a:cubicBezTo>
                    <a:pt x="2346" y="727"/>
                    <a:pt x="1906" y="370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105"/>
            <p:cNvSpPr/>
            <p:nvPr/>
          </p:nvSpPr>
          <p:spPr>
            <a:xfrm>
              <a:off x="832525" y="850225"/>
              <a:ext cx="114625" cy="70275"/>
            </a:xfrm>
            <a:custGeom>
              <a:rect b="b" l="l" r="r" t="t"/>
              <a:pathLst>
                <a:path extrusionOk="0" fill="none" h="2811" w="4585">
                  <a:moveTo>
                    <a:pt x="596" y="1"/>
                  </a:moveTo>
                  <a:cubicBezTo>
                    <a:pt x="453" y="144"/>
                    <a:pt x="334" y="299"/>
                    <a:pt x="239" y="453"/>
                  </a:cubicBezTo>
                  <a:cubicBezTo>
                    <a:pt x="84" y="715"/>
                    <a:pt x="1" y="1061"/>
                    <a:pt x="239" y="1287"/>
                  </a:cubicBezTo>
                  <a:cubicBezTo>
                    <a:pt x="358" y="1394"/>
                    <a:pt x="537" y="1465"/>
                    <a:pt x="715" y="1513"/>
                  </a:cubicBezTo>
                  <a:cubicBezTo>
                    <a:pt x="1180" y="1632"/>
                    <a:pt x="1703" y="1608"/>
                    <a:pt x="2192" y="1703"/>
                  </a:cubicBezTo>
                  <a:cubicBezTo>
                    <a:pt x="2739" y="1811"/>
                    <a:pt x="3227" y="2073"/>
                    <a:pt x="3549" y="2418"/>
                  </a:cubicBezTo>
                  <a:cubicBezTo>
                    <a:pt x="3644" y="2513"/>
                    <a:pt x="3739" y="2632"/>
                    <a:pt x="3870" y="2704"/>
                  </a:cubicBezTo>
                  <a:cubicBezTo>
                    <a:pt x="4001" y="2787"/>
                    <a:pt x="4216" y="2811"/>
                    <a:pt x="4335" y="2715"/>
                  </a:cubicBezTo>
                  <a:cubicBezTo>
                    <a:pt x="4382" y="2692"/>
                    <a:pt x="4406" y="2644"/>
                    <a:pt x="4430" y="2608"/>
                  </a:cubicBezTo>
                  <a:cubicBezTo>
                    <a:pt x="4585" y="2311"/>
                    <a:pt x="4442" y="1989"/>
                    <a:pt x="4228" y="1727"/>
                  </a:cubicBezTo>
                  <a:cubicBezTo>
                    <a:pt x="4013" y="1453"/>
                    <a:pt x="3727" y="1227"/>
                    <a:pt x="3549" y="941"/>
                  </a:cubicBezTo>
                  <a:cubicBezTo>
                    <a:pt x="3370" y="644"/>
                    <a:pt x="3323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105"/>
            <p:cNvSpPr/>
            <p:nvPr/>
          </p:nvSpPr>
          <p:spPr>
            <a:xfrm>
              <a:off x="865875" y="850225"/>
              <a:ext cx="31275" cy="25325"/>
            </a:xfrm>
            <a:custGeom>
              <a:rect b="b" l="l" r="r" t="t"/>
              <a:pathLst>
                <a:path extrusionOk="0" fill="none" h="1013" w="1251">
                  <a:moveTo>
                    <a:pt x="310" y="1"/>
                  </a:moveTo>
                  <a:cubicBezTo>
                    <a:pt x="203" y="108"/>
                    <a:pt x="119" y="239"/>
                    <a:pt x="72" y="370"/>
                  </a:cubicBezTo>
                  <a:cubicBezTo>
                    <a:pt x="0" y="537"/>
                    <a:pt x="0" y="727"/>
                    <a:pt x="155" y="858"/>
                  </a:cubicBezTo>
                  <a:cubicBezTo>
                    <a:pt x="357" y="1013"/>
                    <a:pt x="727" y="953"/>
                    <a:pt x="917" y="787"/>
                  </a:cubicBezTo>
                  <a:cubicBezTo>
                    <a:pt x="1108" y="620"/>
                    <a:pt x="1167" y="394"/>
                    <a:pt x="1215" y="168"/>
                  </a:cubicBezTo>
                  <a:cubicBezTo>
                    <a:pt x="1227" y="120"/>
                    <a:pt x="1239" y="60"/>
                    <a:pt x="125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105"/>
            <p:cNvSpPr/>
            <p:nvPr/>
          </p:nvSpPr>
          <p:spPr>
            <a:xfrm>
              <a:off x="238125" y="847250"/>
              <a:ext cx="355125" cy="239950"/>
            </a:xfrm>
            <a:custGeom>
              <a:rect b="b" l="l" r="r" t="t"/>
              <a:pathLst>
                <a:path extrusionOk="0" fill="none" h="9598" w="14205">
                  <a:moveTo>
                    <a:pt x="13549" y="1"/>
                  </a:moveTo>
                  <a:cubicBezTo>
                    <a:pt x="13561" y="156"/>
                    <a:pt x="13585" y="310"/>
                    <a:pt x="13597" y="465"/>
                  </a:cubicBezTo>
                  <a:lnTo>
                    <a:pt x="13978" y="3561"/>
                  </a:lnTo>
                  <a:cubicBezTo>
                    <a:pt x="14097" y="4620"/>
                    <a:pt x="14204" y="5763"/>
                    <a:pt x="13454" y="6656"/>
                  </a:cubicBezTo>
                  <a:cubicBezTo>
                    <a:pt x="12752" y="7502"/>
                    <a:pt x="11323" y="7942"/>
                    <a:pt x="10061" y="7716"/>
                  </a:cubicBezTo>
                  <a:cubicBezTo>
                    <a:pt x="9549" y="7633"/>
                    <a:pt x="9073" y="7442"/>
                    <a:pt x="8561" y="7335"/>
                  </a:cubicBezTo>
                  <a:cubicBezTo>
                    <a:pt x="6691" y="6895"/>
                    <a:pt x="4596" y="7490"/>
                    <a:pt x="3155" y="8502"/>
                  </a:cubicBezTo>
                  <a:cubicBezTo>
                    <a:pt x="2524" y="8942"/>
                    <a:pt x="1905" y="9490"/>
                    <a:pt x="1048" y="9562"/>
                  </a:cubicBezTo>
                  <a:cubicBezTo>
                    <a:pt x="679" y="9597"/>
                    <a:pt x="321" y="9526"/>
                    <a:pt x="0" y="9395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105"/>
            <p:cNvSpPr/>
            <p:nvPr/>
          </p:nvSpPr>
          <p:spPr>
            <a:xfrm>
              <a:off x="238125" y="847250"/>
              <a:ext cx="297375" cy="195900"/>
            </a:xfrm>
            <a:custGeom>
              <a:rect b="b" l="l" r="r" t="t"/>
              <a:pathLst>
                <a:path extrusionOk="0" fill="none" h="7836" w="11895">
                  <a:moveTo>
                    <a:pt x="11359" y="1"/>
                  </a:moveTo>
                  <a:cubicBezTo>
                    <a:pt x="11501" y="1203"/>
                    <a:pt x="11811" y="2394"/>
                    <a:pt x="11871" y="3596"/>
                  </a:cubicBezTo>
                  <a:cubicBezTo>
                    <a:pt x="11894" y="4144"/>
                    <a:pt x="11859" y="4704"/>
                    <a:pt x="11585" y="5216"/>
                  </a:cubicBezTo>
                  <a:cubicBezTo>
                    <a:pt x="11311" y="5716"/>
                    <a:pt x="10751" y="6156"/>
                    <a:pt x="10049" y="6263"/>
                  </a:cubicBezTo>
                  <a:cubicBezTo>
                    <a:pt x="9251" y="6383"/>
                    <a:pt x="8465" y="6073"/>
                    <a:pt x="7668" y="5942"/>
                  </a:cubicBezTo>
                  <a:cubicBezTo>
                    <a:pt x="6167" y="5692"/>
                    <a:pt x="4596" y="6133"/>
                    <a:pt x="3369" y="6835"/>
                  </a:cubicBezTo>
                  <a:cubicBezTo>
                    <a:pt x="2869" y="7121"/>
                    <a:pt x="2405" y="7466"/>
                    <a:pt x="1834" y="7645"/>
                  </a:cubicBezTo>
                  <a:cubicBezTo>
                    <a:pt x="1250" y="7835"/>
                    <a:pt x="595" y="7823"/>
                    <a:pt x="0" y="766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105"/>
            <p:cNvSpPr/>
            <p:nvPr/>
          </p:nvSpPr>
          <p:spPr>
            <a:xfrm>
              <a:off x="238125" y="847250"/>
              <a:ext cx="258675" cy="163150"/>
            </a:xfrm>
            <a:custGeom>
              <a:rect b="b" l="l" r="r" t="t"/>
              <a:pathLst>
                <a:path extrusionOk="0" fill="none" h="6526" w="10347">
                  <a:moveTo>
                    <a:pt x="9620" y="1"/>
                  </a:moveTo>
                  <a:cubicBezTo>
                    <a:pt x="9811" y="834"/>
                    <a:pt x="10073" y="1656"/>
                    <a:pt x="10204" y="2501"/>
                  </a:cubicBezTo>
                  <a:cubicBezTo>
                    <a:pt x="10311" y="3085"/>
                    <a:pt x="10347" y="3704"/>
                    <a:pt x="10001" y="4239"/>
                  </a:cubicBezTo>
                  <a:cubicBezTo>
                    <a:pt x="9656" y="4763"/>
                    <a:pt x="8823" y="5156"/>
                    <a:pt x="8096" y="4942"/>
                  </a:cubicBezTo>
                  <a:cubicBezTo>
                    <a:pt x="7834" y="4870"/>
                    <a:pt x="7608" y="4728"/>
                    <a:pt x="7358" y="4620"/>
                  </a:cubicBezTo>
                  <a:cubicBezTo>
                    <a:pt x="6453" y="4239"/>
                    <a:pt x="5239" y="4406"/>
                    <a:pt x="4453" y="4930"/>
                  </a:cubicBezTo>
                  <a:cubicBezTo>
                    <a:pt x="3953" y="5263"/>
                    <a:pt x="3608" y="5716"/>
                    <a:pt x="3072" y="6025"/>
                  </a:cubicBezTo>
                  <a:cubicBezTo>
                    <a:pt x="2191" y="6525"/>
                    <a:pt x="857" y="6514"/>
                    <a:pt x="0" y="599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105"/>
            <p:cNvSpPr/>
            <p:nvPr/>
          </p:nvSpPr>
          <p:spPr>
            <a:xfrm>
              <a:off x="238125" y="847250"/>
              <a:ext cx="229500" cy="128325"/>
            </a:xfrm>
            <a:custGeom>
              <a:rect b="b" l="l" r="r" t="t"/>
              <a:pathLst>
                <a:path extrusionOk="0" fill="none" h="5133" w="9180">
                  <a:moveTo>
                    <a:pt x="8453" y="1"/>
                  </a:moveTo>
                  <a:cubicBezTo>
                    <a:pt x="8727" y="1013"/>
                    <a:pt x="9073" y="2013"/>
                    <a:pt x="9156" y="3049"/>
                  </a:cubicBezTo>
                  <a:cubicBezTo>
                    <a:pt x="9180" y="3311"/>
                    <a:pt x="9156" y="3608"/>
                    <a:pt x="8906" y="3787"/>
                  </a:cubicBezTo>
                  <a:cubicBezTo>
                    <a:pt x="8739" y="3894"/>
                    <a:pt x="8513" y="3930"/>
                    <a:pt x="8299" y="3942"/>
                  </a:cubicBezTo>
                  <a:cubicBezTo>
                    <a:pt x="7156" y="3989"/>
                    <a:pt x="6060" y="3299"/>
                    <a:pt x="4953" y="3537"/>
                  </a:cubicBezTo>
                  <a:cubicBezTo>
                    <a:pt x="4310" y="3680"/>
                    <a:pt x="3846" y="4097"/>
                    <a:pt x="3334" y="4430"/>
                  </a:cubicBezTo>
                  <a:cubicBezTo>
                    <a:pt x="2834" y="4763"/>
                    <a:pt x="2238" y="5025"/>
                    <a:pt x="1572" y="5085"/>
                  </a:cubicBezTo>
                  <a:cubicBezTo>
                    <a:pt x="1012" y="5132"/>
                    <a:pt x="417" y="5013"/>
                    <a:pt x="0" y="4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105"/>
            <p:cNvSpPr/>
            <p:nvPr/>
          </p:nvSpPr>
          <p:spPr>
            <a:xfrm>
              <a:off x="248825" y="847250"/>
              <a:ext cx="186075" cy="101525"/>
            </a:xfrm>
            <a:custGeom>
              <a:rect b="b" l="l" r="r" t="t"/>
              <a:pathLst>
                <a:path extrusionOk="0" fill="none" h="4061" w="7443">
                  <a:moveTo>
                    <a:pt x="1013" y="1"/>
                  </a:moveTo>
                  <a:cubicBezTo>
                    <a:pt x="1001" y="584"/>
                    <a:pt x="846" y="1156"/>
                    <a:pt x="572" y="1691"/>
                  </a:cubicBezTo>
                  <a:cubicBezTo>
                    <a:pt x="358" y="2120"/>
                    <a:pt x="60" y="2525"/>
                    <a:pt x="36" y="2977"/>
                  </a:cubicBezTo>
                  <a:cubicBezTo>
                    <a:pt x="1" y="3430"/>
                    <a:pt x="334" y="3942"/>
                    <a:pt x="929" y="4013"/>
                  </a:cubicBezTo>
                  <a:cubicBezTo>
                    <a:pt x="1406" y="4061"/>
                    <a:pt x="1858" y="3811"/>
                    <a:pt x="2144" y="3501"/>
                  </a:cubicBezTo>
                  <a:cubicBezTo>
                    <a:pt x="2430" y="3204"/>
                    <a:pt x="2608" y="2846"/>
                    <a:pt x="2918" y="2561"/>
                  </a:cubicBezTo>
                  <a:cubicBezTo>
                    <a:pt x="3334" y="2168"/>
                    <a:pt x="4049" y="1930"/>
                    <a:pt x="4680" y="2108"/>
                  </a:cubicBezTo>
                  <a:cubicBezTo>
                    <a:pt x="5275" y="2263"/>
                    <a:pt x="5704" y="2775"/>
                    <a:pt x="6335" y="2763"/>
                  </a:cubicBezTo>
                  <a:cubicBezTo>
                    <a:pt x="7049" y="2763"/>
                    <a:pt x="7442" y="2084"/>
                    <a:pt x="7287" y="1561"/>
                  </a:cubicBezTo>
                  <a:cubicBezTo>
                    <a:pt x="7144" y="1025"/>
                    <a:pt x="6644" y="596"/>
                    <a:pt x="6299" y="132"/>
                  </a:cubicBezTo>
                  <a:cubicBezTo>
                    <a:pt x="6263" y="84"/>
                    <a:pt x="6240" y="48"/>
                    <a:pt x="620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105"/>
            <p:cNvSpPr/>
            <p:nvPr/>
          </p:nvSpPr>
          <p:spPr>
            <a:xfrm>
              <a:off x="290200" y="847250"/>
              <a:ext cx="101525" cy="53325"/>
            </a:xfrm>
            <a:custGeom>
              <a:rect b="b" l="l" r="r" t="t"/>
              <a:pathLst>
                <a:path extrusionOk="0" fill="none" h="2133" w="4061">
                  <a:moveTo>
                    <a:pt x="429" y="1"/>
                  </a:moveTo>
                  <a:cubicBezTo>
                    <a:pt x="382" y="179"/>
                    <a:pt x="310" y="370"/>
                    <a:pt x="239" y="537"/>
                  </a:cubicBezTo>
                  <a:cubicBezTo>
                    <a:pt x="132" y="763"/>
                    <a:pt x="13" y="989"/>
                    <a:pt x="1" y="1215"/>
                  </a:cubicBezTo>
                  <a:cubicBezTo>
                    <a:pt x="1" y="1453"/>
                    <a:pt x="143" y="1715"/>
                    <a:pt x="429" y="1799"/>
                  </a:cubicBezTo>
                  <a:cubicBezTo>
                    <a:pt x="1584" y="2132"/>
                    <a:pt x="1334" y="370"/>
                    <a:pt x="2549" y="727"/>
                  </a:cubicBezTo>
                  <a:cubicBezTo>
                    <a:pt x="2751" y="787"/>
                    <a:pt x="2918" y="906"/>
                    <a:pt x="3108" y="1001"/>
                  </a:cubicBezTo>
                  <a:cubicBezTo>
                    <a:pt x="3287" y="1096"/>
                    <a:pt x="3537" y="1168"/>
                    <a:pt x="3739" y="1096"/>
                  </a:cubicBezTo>
                  <a:cubicBezTo>
                    <a:pt x="4025" y="1001"/>
                    <a:pt x="4061" y="679"/>
                    <a:pt x="3930" y="465"/>
                  </a:cubicBezTo>
                  <a:cubicBezTo>
                    <a:pt x="3823" y="298"/>
                    <a:pt x="3692" y="144"/>
                    <a:pt x="356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105"/>
            <p:cNvSpPr/>
            <p:nvPr/>
          </p:nvSpPr>
          <p:spPr>
            <a:xfrm>
              <a:off x="1151025" y="847250"/>
              <a:ext cx="539975" cy="523300"/>
            </a:xfrm>
            <a:custGeom>
              <a:rect b="b" l="l" r="r" t="t"/>
              <a:pathLst>
                <a:path extrusionOk="0" fill="none" h="20932" w="21599">
                  <a:moveTo>
                    <a:pt x="501" y="1"/>
                  </a:moveTo>
                  <a:cubicBezTo>
                    <a:pt x="0" y="1037"/>
                    <a:pt x="227" y="2311"/>
                    <a:pt x="1203" y="3120"/>
                  </a:cubicBezTo>
                  <a:cubicBezTo>
                    <a:pt x="2120" y="3882"/>
                    <a:pt x="3549" y="4275"/>
                    <a:pt x="4215" y="5168"/>
                  </a:cubicBezTo>
                  <a:cubicBezTo>
                    <a:pt x="4870" y="6037"/>
                    <a:pt x="4632" y="7121"/>
                    <a:pt x="5049" y="8061"/>
                  </a:cubicBezTo>
                  <a:cubicBezTo>
                    <a:pt x="5644" y="9395"/>
                    <a:pt x="7406" y="10181"/>
                    <a:pt x="8633" y="11228"/>
                  </a:cubicBezTo>
                  <a:cubicBezTo>
                    <a:pt x="11180" y="13431"/>
                    <a:pt x="11085" y="17122"/>
                    <a:pt x="8430" y="19241"/>
                  </a:cubicBezTo>
                  <a:cubicBezTo>
                    <a:pt x="7990" y="19598"/>
                    <a:pt x="7430" y="20063"/>
                    <a:pt x="7716" y="20503"/>
                  </a:cubicBezTo>
                  <a:cubicBezTo>
                    <a:pt x="7942" y="20872"/>
                    <a:pt x="8621" y="20932"/>
                    <a:pt x="9097" y="20765"/>
                  </a:cubicBezTo>
                  <a:cubicBezTo>
                    <a:pt x="9573" y="20587"/>
                    <a:pt x="9918" y="20265"/>
                    <a:pt x="10299" y="19991"/>
                  </a:cubicBezTo>
                  <a:cubicBezTo>
                    <a:pt x="11692" y="18991"/>
                    <a:pt x="13681" y="18634"/>
                    <a:pt x="15598" y="18515"/>
                  </a:cubicBezTo>
                  <a:cubicBezTo>
                    <a:pt x="16967" y="18420"/>
                    <a:pt x="18443" y="18420"/>
                    <a:pt x="19586" y="17824"/>
                  </a:cubicBezTo>
                  <a:cubicBezTo>
                    <a:pt x="20646" y="17277"/>
                    <a:pt x="21217" y="16300"/>
                    <a:pt x="21360" y="15324"/>
                  </a:cubicBezTo>
                  <a:cubicBezTo>
                    <a:pt x="21598" y="13717"/>
                    <a:pt x="20741" y="12026"/>
                    <a:pt x="19122" y="10966"/>
                  </a:cubicBezTo>
                  <a:cubicBezTo>
                    <a:pt x="17741" y="10050"/>
                    <a:pt x="15872" y="9585"/>
                    <a:pt x="14681" y="8526"/>
                  </a:cubicBezTo>
                  <a:cubicBezTo>
                    <a:pt x="12133" y="6240"/>
                    <a:pt x="13883" y="2418"/>
                    <a:pt x="1162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105"/>
            <p:cNvSpPr/>
            <p:nvPr/>
          </p:nvSpPr>
          <p:spPr>
            <a:xfrm>
              <a:off x="1216800" y="847250"/>
              <a:ext cx="394425" cy="453350"/>
            </a:xfrm>
            <a:custGeom>
              <a:rect b="b" l="l" r="r" t="t"/>
              <a:pathLst>
                <a:path extrusionOk="0" fill="none" h="18134" w="15777">
                  <a:moveTo>
                    <a:pt x="870" y="1"/>
                  </a:moveTo>
                  <a:cubicBezTo>
                    <a:pt x="346" y="322"/>
                    <a:pt x="1" y="787"/>
                    <a:pt x="36" y="1322"/>
                  </a:cubicBezTo>
                  <a:cubicBezTo>
                    <a:pt x="132" y="2584"/>
                    <a:pt x="2251" y="3144"/>
                    <a:pt x="2965" y="4168"/>
                  </a:cubicBezTo>
                  <a:cubicBezTo>
                    <a:pt x="3704" y="5228"/>
                    <a:pt x="3251" y="6656"/>
                    <a:pt x="4216" y="7609"/>
                  </a:cubicBezTo>
                  <a:cubicBezTo>
                    <a:pt x="4620" y="8002"/>
                    <a:pt x="5192" y="8252"/>
                    <a:pt x="5728" y="8526"/>
                  </a:cubicBezTo>
                  <a:cubicBezTo>
                    <a:pt x="7406" y="9419"/>
                    <a:pt x="8621" y="10764"/>
                    <a:pt x="9252" y="12229"/>
                  </a:cubicBezTo>
                  <a:cubicBezTo>
                    <a:pt x="9573" y="12979"/>
                    <a:pt x="9776" y="13776"/>
                    <a:pt x="9764" y="14562"/>
                  </a:cubicBezTo>
                  <a:cubicBezTo>
                    <a:pt x="9752" y="15443"/>
                    <a:pt x="9240" y="16098"/>
                    <a:pt x="8716" y="16872"/>
                  </a:cubicBezTo>
                  <a:cubicBezTo>
                    <a:pt x="8597" y="17062"/>
                    <a:pt x="8478" y="17265"/>
                    <a:pt x="8466" y="17479"/>
                  </a:cubicBezTo>
                  <a:cubicBezTo>
                    <a:pt x="8454" y="17682"/>
                    <a:pt x="8573" y="17908"/>
                    <a:pt x="8823" y="18015"/>
                  </a:cubicBezTo>
                  <a:cubicBezTo>
                    <a:pt x="8930" y="18051"/>
                    <a:pt x="9050" y="18074"/>
                    <a:pt x="9169" y="18086"/>
                  </a:cubicBezTo>
                  <a:cubicBezTo>
                    <a:pt x="9371" y="18110"/>
                    <a:pt x="9573" y="18134"/>
                    <a:pt x="9764" y="18086"/>
                  </a:cubicBezTo>
                  <a:cubicBezTo>
                    <a:pt x="9907" y="18051"/>
                    <a:pt x="10026" y="17979"/>
                    <a:pt x="10133" y="17896"/>
                  </a:cubicBezTo>
                  <a:cubicBezTo>
                    <a:pt x="10788" y="17432"/>
                    <a:pt x="11074" y="17003"/>
                    <a:pt x="11943" y="16753"/>
                  </a:cubicBezTo>
                  <a:cubicBezTo>
                    <a:pt x="12669" y="16550"/>
                    <a:pt x="13502" y="16693"/>
                    <a:pt x="14229" y="16479"/>
                  </a:cubicBezTo>
                  <a:cubicBezTo>
                    <a:pt x="15443" y="16122"/>
                    <a:pt x="15777" y="14907"/>
                    <a:pt x="15538" y="13931"/>
                  </a:cubicBezTo>
                  <a:cubicBezTo>
                    <a:pt x="15241" y="12669"/>
                    <a:pt x="14264" y="11502"/>
                    <a:pt x="12883" y="10752"/>
                  </a:cubicBezTo>
                  <a:cubicBezTo>
                    <a:pt x="11943" y="10240"/>
                    <a:pt x="10812" y="9907"/>
                    <a:pt x="10062" y="9240"/>
                  </a:cubicBezTo>
                  <a:cubicBezTo>
                    <a:pt x="8514" y="7883"/>
                    <a:pt x="9145" y="5811"/>
                    <a:pt x="8752" y="4037"/>
                  </a:cubicBezTo>
                  <a:cubicBezTo>
                    <a:pt x="8430" y="2561"/>
                    <a:pt x="7002" y="846"/>
                    <a:pt x="510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105"/>
            <p:cNvSpPr/>
            <p:nvPr/>
          </p:nvSpPr>
          <p:spPr>
            <a:xfrm>
              <a:off x="1233475" y="849925"/>
              <a:ext cx="183375" cy="204225"/>
            </a:xfrm>
            <a:custGeom>
              <a:rect b="b" l="l" r="r" t="t"/>
              <a:pathLst>
                <a:path extrusionOk="0" fill="none" h="8169" w="7335">
                  <a:moveTo>
                    <a:pt x="1941" y="2632"/>
                  </a:moveTo>
                  <a:cubicBezTo>
                    <a:pt x="2775" y="3204"/>
                    <a:pt x="3358" y="3978"/>
                    <a:pt x="3560" y="4811"/>
                  </a:cubicBezTo>
                  <a:cubicBezTo>
                    <a:pt x="3739" y="5561"/>
                    <a:pt x="3680" y="6442"/>
                    <a:pt x="4418" y="6942"/>
                  </a:cubicBezTo>
                  <a:cubicBezTo>
                    <a:pt x="4918" y="7288"/>
                    <a:pt x="5644" y="7359"/>
                    <a:pt x="6144" y="7680"/>
                  </a:cubicBezTo>
                  <a:cubicBezTo>
                    <a:pt x="6442" y="7883"/>
                    <a:pt x="6835" y="8169"/>
                    <a:pt x="7144" y="7990"/>
                  </a:cubicBezTo>
                  <a:cubicBezTo>
                    <a:pt x="7335" y="7883"/>
                    <a:pt x="7323" y="7669"/>
                    <a:pt x="7299" y="7490"/>
                  </a:cubicBezTo>
                  <a:lnTo>
                    <a:pt x="6906" y="4680"/>
                  </a:lnTo>
                  <a:cubicBezTo>
                    <a:pt x="6835" y="4180"/>
                    <a:pt x="6763" y="3680"/>
                    <a:pt x="6561" y="3204"/>
                  </a:cubicBezTo>
                  <a:cubicBezTo>
                    <a:pt x="6239" y="2466"/>
                    <a:pt x="5596" y="1835"/>
                    <a:pt x="4906" y="1251"/>
                  </a:cubicBezTo>
                  <a:cubicBezTo>
                    <a:pt x="4322" y="763"/>
                    <a:pt x="3644" y="299"/>
                    <a:pt x="2810" y="132"/>
                  </a:cubicBezTo>
                  <a:cubicBezTo>
                    <a:pt x="2084" y="1"/>
                    <a:pt x="739" y="251"/>
                    <a:pt x="417" y="834"/>
                  </a:cubicBezTo>
                  <a:cubicBezTo>
                    <a:pt x="1" y="1596"/>
                    <a:pt x="1334" y="2227"/>
                    <a:pt x="1941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105"/>
            <p:cNvSpPr/>
            <p:nvPr/>
          </p:nvSpPr>
          <p:spPr>
            <a:xfrm>
              <a:off x="1432600" y="1083600"/>
              <a:ext cx="127725" cy="171775"/>
            </a:xfrm>
            <a:custGeom>
              <a:rect b="b" l="l" r="r" t="t"/>
              <a:pathLst>
                <a:path extrusionOk="0" fill="none" h="6871" w="5109">
                  <a:moveTo>
                    <a:pt x="1430" y="6263"/>
                  </a:moveTo>
                  <a:cubicBezTo>
                    <a:pt x="1358" y="6394"/>
                    <a:pt x="1287" y="6549"/>
                    <a:pt x="1370" y="6680"/>
                  </a:cubicBezTo>
                  <a:cubicBezTo>
                    <a:pt x="1489" y="6846"/>
                    <a:pt x="1811" y="6870"/>
                    <a:pt x="2037" y="6799"/>
                  </a:cubicBezTo>
                  <a:cubicBezTo>
                    <a:pt x="2263" y="6715"/>
                    <a:pt x="2430" y="6573"/>
                    <a:pt x="2656" y="6477"/>
                  </a:cubicBezTo>
                  <a:cubicBezTo>
                    <a:pt x="3037" y="6311"/>
                    <a:pt x="3537" y="6311"/>
                    <a:pt x="3942" y="6180"/>
                  </a:cubicBezTo>
                  <a:cubicBezTo>
                    <a:pt x="4859" y="5858"/>
                    <a:pt x="5109" y="4941"/>
                    <a:pt x="4918" y="4203"/>
                  </a:cubicBezTo>
                  <a:cubicBezTo>
                    <a:pt x="4728" y="3370"/>
                    <a:pt x="4144" y="2596"/>
                    <a:pt x="3299" y="2048"/>
                  </a:cubicBezTo>
                  <a:cubicBezTo>
                    <a:pt x="2787" y="1715"/>
                    <a:pt x="2168" y="1453"/>
                    <a:pt x="1763" y="1036"/>
                  </a:cubicBezTo>
                  <a:cubicBezTo>
                    <a:pt x="1549" y="822"/>
                    <a:pt x="1394" y="584"/>
                    <a:pt x="1180" y="381"/>
                  </a:cubicBezTo>
                  <a:cubicBezTo>
                    <a:pt x="965" y="167"/>
                    <a:pt x="668" y="0"/>
                    <a:pt x="310" y="0"/>
                  </a:cubicBezTo>
                  <a:cubicBezTo>
                    <a:pt x="215" y="0"/>
                    <a:pt x="108" y="12"/>
                    <a:pt x="48" y="84"/>
                  </a:cubicBezTo>
                  <a:cubicBezTo>
                    <a:pt x="1" y="131"/>
                    <a:pt x="1" y="203"/>
                    <a:pt x="13" y="274"/>
                  </a:cubicBezTo>
                  <a:cubicBezTo>
                    <a:pt x="156" y="1298"/>
                    <a:pt x="1322" y="1989"/>
                    <a:pt x="1668" y="3025"/>
                  </a:cubicBezTo>
                  <a:cubicBezTo>
                    <a:pt x="2013" y="4084"/>
                    <a:pt x="1953" y="5239"/>
                    <a:pt x="1430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105"/>
            <p:cNvSpPr/>
            <p:nvPr/>
          </p:nvSpPr>
          <p:spPr>
            <a:xfrm>
              <a:off x="1278725" y="861550"/>
              <a:ext cx="103600" cy="144375"/>
            </a:xfrm>
            <a:custGeom>
              <a:rect b="b" l="l" r="r" t="t"/>
              <a:pathLst>
                <a:path extrusionOk="0" fill="none" h="5775" w="4144">
                  <a:moveTo>
                    <a:pt x="2596" y="4156"/>
                  </a:moveTo>
                  <a:cubicBezTo>
                    <a:pt x="2679" y="4489"/>
                    <a:pt x="2703" y="4834"/>
                    <a:pt x="2858" y="5156"/>
                  </a:cubicBezTo>
                  <a:cubicBezTo>
                    <a:pt x="3024" y="5477"/>
                    <a:pt x="3405" y="5775"/>
                    <a:pt x="3858" y="5763"/>
                  </a:cubicBezTo>
                  <a:cubicBezTo>
                    <a:pt x="3906" y="5763"/>
                    <a:pt x="3977" y="5751"/>
                    <a:pt x="4025" y="5727"/>
                  </a:cubicBezTo>
                  <a:cubicBezTo>
                    <a:pt x="4144" y="5668"/>
                    <a:pt x="4132" y="5525"/>
                    <a:pt x="4096" y="5418"/>
                  </a:cubicBezTo>
                  <a:cubicBezTo>
                    <a:pt x="3965" y="4953"/>
                    <a:pt x="3834" y="4501"/>
                    <a:pt x="3703" y="4037"/>
                  </a:cubicBezTo>
                  <a:cubicBezTo>
                    <a:pt x="3536" y="3429"/>
                    <a:pt x="3370" y="2822"/>
                    <a:pt x="2977" y="2274"/>
                  </a:cubicBezTo>
                  <a:cubicBezTo>
                    <a:pt x="2786" y="2012"/>
                    <a:pt x="334" y="0"/>
                    <a:pt x="72" y="989"/>
                  </a:cubicBezTo>
                  <a:cubicBezTo>
                    <a:pt x="0" y="1262"/>
                    <a:pt x="1239" y="2143"/>
                    <a:pt x="1465" y="2382"/>
                  </a:cubicBezTo>
                  <a:cubicBezTo>
                    <a:pt x="1977" y="2917"/>
                    <a:pt x="2429" y="3489"/>
                    <a:pt x="2596" y="415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105"/>
            <p:cNvSpPr/>
            <p:nvPr/>
          </p:nvSpPr>
          <p:spPr>
            <a:xfrm>
              <a:off x="1490950" y="1153250"/>
              <a:ext cx="38425" cy="71150"/>
            </a:xfrm>
            <a:custGeom>
              <a:rect b="b" l="l" r="r" t="t"/>
              <a:pathLst>
                <a:path extrusionOk="0" fill="none" h="2846" w="1537">
                  <a:moveTo>
                    <a:pt x="167" y="2215"/>
                  </a:moveTo>
                  <a:cubicBezTo>
                    <a:pt x="179" y="2251"/>
                    <a:pt x="191" y="2286"/>
                    <a:pt x="215" y="2310"/>
                  </a:cubicBezTo>
                  <a:cubicBezTo>
                    <a:pt x="477" y="2846"/>
                    <a:pt x="1167" y="2620"/>
                    <a:pt x="1310" y="2155"/>
                  </a:cubicBezTo>
                  <a:cubicBezTo>
                    <a:pt x="1441" y="1739"/>
                    <a:pt x="1536" y="0"/>
                    <a:pt x="655" y="12"/>
                  </a:cubicBezTo>
                  <a:cubicBezTo>
                    <a:pt x="119" y="12"/>
                    <a:pt x="84" y="584"/>
                    <a:pt x="72" y="881"/>
                  </a:cubicBezTo>
                  <a:cubicBezTo>
                    <a:pt x="60" y="1310"/>
                    <a:pt x="0" y="1798"/>
                    <a:pt x="167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105"/>
            <p:cNvSpPr/>
            <p:nvPr/>
          </p:nvSpPr>
          <p:spPr>
            <a:xfrm>
              <a:off x="2046075" y="846950"/>
              <a:ext cx="320000" cy="264050"/>
            </a:xfrm>
            <a:custGeom>
              <a:rect b="b" l="l" r="r" t="t"/>
              <a:pathLst>
                <a:path extrusionOk="0" fill="none" h="10562" w="12800">
                  <a:moveTo>
                    <a:pt x="1929" y="1"/>
                  </a:moveTo>
                  <a:cubicBezTo>
                    <a:pt x="96" y="1608"/>
                    <a:pt x="1" y="4656"/>
                    <a:pt x="2025" y="6085"/>
                  </a:cubicBezTo>
                  <a:cubicBezTo>
                    <a:pt x="3156" y="6883"/>
                    <a:pt x="4799" y="7371"/>
                    <a:pt x="5370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5" y="10562"/>
                    <a:pt x="7823" y="10407"/>
                    <a:pt x="8311" y="10062"/>
                  </a:cubicBezTo>
                  <a:cubicBezTo>
                    <a:pt x="8799" y="9704"/>
                    <a:pt x="9037" y="9193"/>
                    <a:pt x="9192" y="8692"/>
                  </a:cubicBezTo>
                  <a:cubicBezTo>
                    <a:pt x="9526" y="7561"/>
                    <a:pt x="9502" y="6383"/>
                    <a:pt x="9859" y="5252"/>
                  </a:cubicBezTo>
                  <a:cubicBezTo>
                    <a:pt x="10228" y="4132"/>
                    <a:pt x="11347" y="370"/>
                    <a:pt x="12800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105"/>
            <p:cNvSpPr/>
            <p:nvPr/>
          </p:nvSpPr>
          <p:spPr>
            <a:xfrm>
              <a:off x="2104725" y="874050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24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1" y="5394"/>
                    <a:pt x="3477" y="5811"/>
                    <a:pt x="3893" y="5942"/>
                  </a:cubicBezTo>
                  <a:cubicBezTo>
                    <a:pt x="4429" y="6108"/>
                    <a:pt x="4929" y="5668"/>
                    <a:pt x="5132" y="5263"/>
                  </a:cubicBezTo>
                  <a:cubicBezTo>
                    <a:pt x="5715" y="4108"/>
                    <a:pt x="5537" y="2751"/>
                    <a:pt x="4655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105"/>
            <p:cNvSpPr/>
            <p:nvPr/>
          </p:nvSpPr>
          <p:spPr>
            <a:xfrm>
              <a:off x="1540350" y="847250"/>
              <a:ext cx="482225" cy="513500"/>
            </a:xfrm>
            <a:custGeom>
              <a:rect b="b" l="l" r="r" t="t"/>
              <a:pathLst>
                <a:path extrusionOk="0" fill="none" h="20540" w="19289">
                  <a:moveTo>
                    <a:pt x="1" y="1"/>
                  </a:moveTo>
                  <a:cubicBezTo>
                    <a:pt x="13" y="2442"/>
                    <a:pt x="703" y="5001"/>
                    <a:pt x="3204" y="6502"/>
                  </a:cubicBezTo>
                  <a:cubicBezTo>
                    <a:pt x="5228" y="7716"/>
                    <a:pt x="7490" y="8669"/>
                    <a:pt x="8847" y="10335"/>
                  </a:cubicBezTo>
                  <a:cubicBezTo>
                    <a:pt x="10205" y="12002"/>
                    <a:pt x="10967" y="14014"/>
                    <a:pt x="10395" y="15955"/>
                  </a:cubicBezTo>
                  <a:cubicBezTo>
                    <a:pt x="10074" y="17051"/>
                    <a:pt x="9371" y="18229"/>
                    <a:pt x="10014" y="19241"/>
                  </a:cubicBezTo>
                  <a:cubicBezTo>
                    <a:pt x="10586" y="20146"/>
                    <a:pt x="12050" y="20527"/>
                    <a:pt x="13383" y="20527"/>
                  </a:cubicBezTo>
                  <a:cubicBezTo>
                    <a:pt x="15598" y="20539"/>
                    <a:pt x="17955" y="19598"/>
                    <a:pt x="18646" y="18003"/>
                  </a:cubicBezTo>
                  <a:cubicBezTo>
                    <a:pt x="19289" y="16527"/>
                    <a:pt x="18467" y="14955"/>
                    <a:pt x="18313" y="13419"/>
                  </a:cubicBezTo>
                  <a:cubicBezTo>
                    <a:pt x="18194" y="12300"/>
                    <a:pt x="18432" y="11097"/>
                    <a:pt x="17717" y="10109"/>
                  </a:cubicBezTo>
                  <a:cubicBezTo>
                    <a:pt x="16860" y="8919"/>
                    <a:pt x="14943" y="8454"/>
                    <a:pt x="13610" y="7561"/>
                  </a:cubicBezTo>
                  <a:cubicBezTo>
                    <a:pt x="12669" y="6930"/>
                    <a:pt x="12026" y="6085"/>
                    <a:pt x="11502" y="5204"/>
                  </a:cubicBezTo>
                  <a:cubicBezTo>
                    <a:pt x="10526" y="3585"/>
                    <a:pt x="9943" y="1787"/>
                    <a:pt x="989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105"/>
            <p:cNvSpPr/>
            <p:nvPr/>
          </p:nvSpPr>
          <p:spPr>
            <a:xfrm>
              <a:off x="1574875" y="847250"/>
              <a:ext cx="392350" cy="485500"/>
            </a:xfrm>
            <a:custGeom>
              <a:rect b="b" l="l" r="r" t="t"/>
              <a:pathLst>
                <a:path extrusionOk="0" fill="none" h="19420" w="15694">
                  <a:moveTo>
                    <a:pt x="72" y="1"/>
                  </a:moveTo>
                  <a:cubicBezTo>
                    <a:pt x="1" y="1370"/>
                    <a:pt x="144" y="2692"/>
                    <a:pt x="1073" y="3847"/>
                  </a:cubicBezTo>
                  <a:cubicBezTo>
                    <a:pt x="1930" y="4906"/>
                    <a:pt x="3335" y="5621"/>
                    <a:pt x="4609" y="6394"/>
                  </a:cubicBezTo>
                  <a:cubicBezTo>
                    <a:pt x="6383" y="7466"/>
                    <a:pt x="8002" y="8716"/>
                    <a:pt x="9121" y="10204"/>
                  </a:cubicBezTo>
                  <a:cubicBezTo>
                    <a:pt x="10240" y="11693"/>
                    <a:pt x="10848" y="13443"/>
                    <a:pt x="10550" y="15146"/>
                  </a:cubicBezTo>
                  <a:cubicBezTo>
                    <a:pt x="10359" y="16217"/>
                    <a:pt x="9836" y="17384"/>
                    <a:pt x="10538" y="18336"/>
                  </a:cubicBezTo>
                  <a:cubicBezTo>
                    <a:pt x="11062" y="19051"/>
                    <a:pt x="12241" y="19420"/>
                    <a:pt x="13300" y="19253"/>
                  </a:cubicBezTo>
                  <a:cubicBezTo>
                    <a:pt x="14348" y="19086"/>
                    <a:pt x="15217" y="18432"/>
                    <a:pt x="15503" y="17634"/>
                  </a:cubicBezTo>
                  <a:cubicBezTo>
                    <a:pt x="15693" y="17122"/>
                    <a:pt x="15646" y="16574"/>
                    <a:pt x="15610" y="16038"/>
                  </a:cubicBezTo>
                  <a:cubicBezTo>
                    <a:pt x="15527" y="15110"/>
                    <a:pt x="15455" y="14193"/>
                    <a:pt x="15372" y="13264"/>
                  </a:cubicBezTo>
                  <a:cubicBezTo>
                    <a:pt x="15301" y="12371"/>
                    <a:pt x="15217" y="11455"/>
                    <a:pt x="14622" y="10681"/>
                  </a:cubicBezTo>
                  <a:cubicBezTo>
                    <a:pt x="13824" y="9657"/>
                    <a:pt x="12276" y="9109"/>
                    <a:pt x="11193" y="8252"/>
                  </a:cubicBezTo>
                  <a:cubicBezTo>
                    <a:pt x="10478" y="7680"/>
                    <a:pt x="9967" y="6978"/>
                    <a:pt x="9490" y="6275"/>
                  </a:cubicBezTo>
                  <a:cubicBezTo>
                    <a:pt x="8181" y="4311"/>
                    <a:pt x="7109" y="2168"/>
                    <a:pt x="674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105"/>
            <p:cNvSpPr/>
            <p:nvPr/>
          </p:nvSpPr>
          <p:spPr>
            <a:xfrm>
              <a:off x="1598700" y="847250"/>
              <a:ext cx="349775" cy="456050"/>
            </a:xfrm>
            <a:custGeom>
              <a:rect b="b" l="l" r="r" t="t"/>
              <a:pathLst>
                <a:path extrusionOk="0" fill="none" h="18242" w="13991">
                  <a:moveTo>
                    <a:pt x="0" y="1"/>
                  </a:moveTo>
                  <a:cubicBezTo>
                    <a:pt x="0" y="846"/>
                    <a:pt x="203" y="1680"/>
                    <a:pt x="751" y="2430"/>
                  </a:cubicBezTo>
                  <a:cubicBezTo>
                    <a:pt x="1370" y="3299"/>
                    <a:pt x="2394" y="3966"/>
                    <a:pt x="3358" y="4644"/>
                  </a:cubicBezTo>
                  <a:cubicBezTo>
                    <a:pt x="5442" y="6121"/>
                    <a:pt x="7359" y="7764"/>
                    <a:pt x="8752" y="9657"/>
                  </a:cubicBezTo>
                  <a:cubicBezTo>
                    <a:pt x="10133" y="11550"/>
                    <a:pt x="10966" y="13717"/>
                    <a:pt x="10788" y="15872"/>
                  </a:cubicBezTo>
                  <a:cubicBezTo>
                    <a:pt x="10740" y="16384"/>
                    <a:pt x="10657" y="16931"/>
                    <a:pt x="10919" y="17408"/>
                  </a:cubicBezTo>
                  <a:cubicBezTo>
                    <a:pt x="11180" y="17884"/>
                    <a:pt x="11966" y="18241"/>
                    <a:pt x="12550" y="17967"/>
                  </a:cubicBezTo>
                  <a:cubicBezTo>
                    <a:pt x="12824" y="17848"/>
                    <a:pt x="12990" y="17610"/>
                    <a:pt x="13109" y="17384"/>
                  </a:cubicBezTo>
                  <a:cubicBezTo>
                    <a:pt x="13990" y="15753"/>
                    <a:pt x="13455" y="13848"/>
                    <a:pt x="12395" y="12276"/>
                  </a:cubicBezTo>
                  <a:cubicBezTo>
                    <a:pt x="11335" y="10705"/>
                    <a:pt x="9799" y="9347"/>
                    <a:pt x="8525" y="7871"/>
                  </a:cubicBezTo>
                  <a:cubicBezTo>
                    <a:pt x="6477" y="5513"/>
                    <a:pt x="5108" y="2799"/>
                    <a:pt x="452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105"/>
            <p:cNvSpPr/>
            <p:nvPr/>
          </p:nvSpPr>
          <p:spPr>
            <a:xfrm>
              <a:off x="1634725" y="847250"/>
              <a:ext cx="70850" cy="86350"/>
            </a:xfrm>
            <a:custGeom>
              <a:rect b="b" l="l" r="r" t="t"/>
              <a:pathLst>
                <a:path extrusionOk="0" fill="none" h="3454" w="2834">
                  <a:moveTo>
                    <a:pt x="0" y="1"/>
                  </a:moveTo>
                  <a:cubicBezTo>
                    <a:pt x="95" y="1025"/>
                    <a:pt x="1179" y="2453"/>
                    <a:pt x="1762" y="3025"/>
                  </a:cubicBezTo>
                  <a:cubicBezTo>
                    <a:pt x="1965" y="3239"/>
                    <a:pt x="2250" y="3454"/>
                    <a:pt x="2596" y="3418"/>
                  </a:cubicBezTo>
                  <a:cubicBezTo>
                    <a:pt x="2834" y="2561"/>
                    <a:pt x="2310" y="1691"/>
                    <a:pt x="1881" y="870"/>
                  </a:cubicBezTo>
                  <a:cubicBezTo>
                    <a:pt x="1810" y="727"/>
                    <a:pt x="1679" y="370"/>
                    <a:pt x="150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105"/>
            <p:cNvSpPr/>
            <p:nvPr/>
          </p:nvSpPr>
          <p:spPr>
            <a:xfrm>
              <a:off x="2771175" y="847250"/>
              <a:ext cx="1080200" cy="331025"/>
            </a:xfrm>
            <a:custGeom>
              <a:rect b="b" l="l" r="r" t="t"/>
              <a:pathLst>
                <a:path extrusionOk="0" fill="none" h="13241" w="43208">
                  <a:moveTo>
                    <a:pt x="42244" y="1"/>
                  </a:moveTo>
                  <a:cubicBezTo>
                    <a:pt x="42898" y="1608"/>
                    <a:pt x="43208" y="3358"/>
                    <a:pt x="41958" y="4644"/>
                  </a:cubicBezTo>
                  <a:cubicBezTo>
                    <a:pt x="40541" y="6109"/>
                    <a:pt x="37755" y="6275"/>
                    <a:pt x="35802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3" y="12812"/>
                    <a:pt x="25313" y="13241"/>
                    <a:pt x="22360" y="12157"/>
                  </a:cubicBezTo>
                  <a:cubicBezTo>
                    <a:pt x="20574" y="11502"/>
                    <a:pt x="18884" y="10335"/>
                    <a:pt x="16955" y="10550"/>
                  </a:cubicBezTo>
                  <a:cubicBezTo>
                    <a:pt x="15252" y="10752"/>
                    <a:pt x="14121" y="11967"/>
                    <a:pt x="12573" y="12526"/>
                  </a:cubicBezTo>
                  <a:cubicBezTo>
                    <a:pt x="10847" y="13133"/>
                    <a:pt x="8716" y="12836"/>
                    <a:pt x="7073" y="12050"/>
                  </a:cubicBezTo>
                  <a:cubicBezTo>
                    <a:pt x="5441" y="11264"/>
                    <a:pt x="4227" y="10038"/>
                    <a:pt x="3239" y="8764"/>
                  </a:cubicBezTo>
                  <a:cubicBezTo>
                    <a:pt x="1191" y="6121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105"/>
            <p:cNvSpPr/>
            <p:nvPr/>
          </p:nvSpPr>
          <p:spPr>
            <a:xfrm>
              <a:off x="2867300" y="847250"/>
              <a:ext cx="911450" cy="278350"/>
            </a:xfrm>
            <a:custGeom>
              <a:rect b="b" l="l" r="r" t="t"/>
              <a:pathLst>
                <a:path extrusionOk="0" fill="none" h="11134" w="36458">
                  <a:moveTo>
                    <a:pt x="35696" y="1"/>
                  </a:moveTo>
                  <a:cubicBezTo>
                    <a:pt x="36434" y="691"/>
                    <a:pt x="36458" y="1787"/>
                    <a:pt x="35910" y="2584"/>
                  </a:cubicBezTo>
                  <a:cubicBezTo>
                    <a:pt x="35279" y="3513"/>
                    <a:pt x="34077" y="4120"/>
                    <a:pt x="32862" y="4597"/>
                  </a:cubicBezTo>
                  <a:cubicBezTo>
                    <a:pt x="31648" y="5085"/>
                    <a:pt x="30350" y="5501"/>
                    <a:pt x="29326" y="6180"/>
                  </a:cubicBezTo>
                  <a:cubicBezTo>
                    <a:pt x="27754" y="7240"/>
                    <a:pt x="26957" y="8859"/>
                    <a:pt x="25326" y="9871"/>
                  </a:cubicBezTo>
                  <a:cubicBezTo>
                    <a:pt x="23730" y="10859"/>
                    <a:pt x="21408" y="11133"/>
                    <a:pt x="19444" y="10550"/>
                  </a:cubicBezTo>
                  <a:cubicBezTo>
                    <a:pt x="17313" y="9919"/>
                    <a:pt x="15455" y="8359"/>
                    <a:pt x="13217" y="8573"/>
                  </a:cubicBezTo>
                  <a:cubicBezTo>
                    <a:pt x="11383" y="8752"/>
                    <a:pt x="10133" y="10073"/>
                    <a:pt x="8395" y="10526"/>
                  </a:cubicBezTo>
                  <a:cubicBezTo>
                    <a:pt x="6716" y="10966"/>
                    <a:pt x="4752" y="10502"/>
                    <a:pt x="3394" y="9597"/>
                  </a:cubicBezTo>
                  <a:cubicBezTo>
                    <a:pt x="2037" y="8692"/>
                    <a:pt x="1203" y="7395"/>
                    <a:pt x="727" y="6073"/>
                  </a:cubicBezTo>
                  <a:cubicBezTo>
                    <a:pt x="1" y="4085"/>
                    <a:pt x="25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105"/>
            <p:cNvSpPr/>
            <p:nvPr/>
          </p:nvSpPr>
          <p:spPr>
            <a:xfrm>
              <a:off x="2927725" y="847250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2" y="906"/>
                    <a:pt x="30981" y="1834"/>
                    <a:pt x="30267" y="2561"/>
                  </a:cubicBezTo>
                  <a:cubicBezTo>
                    <a:pt x="29564" y="3287"/>
                    <a:pt x="28290" y="3513"/>
                    <a:pt x="27290" y="4001"/>
                  </a:cubicBezTo>
                  <a:cubicBezTo>
                    <a:pt x="25052" y="5085"/>
                    <a:pt x="24302" y="7359"/>
                    <a:pt x="22206" y="8609"/>
                  </a:cubicBezTo>
                  <a:cubicBezTo>
                    <a:pt x="20599" y="9562"/>
                    <a:pt x="18265" y="9764"/>
                    <a:pt x="16372" y="9109"/>
                  </a:cubicBezTo>
                  <a:cubicBezTo>
                    <a:pt x="14467" y="8442"/>
                    <a:pt x="12776" y="6978"/>
                    <a:pt x="10740" y="7252"/>
                  </a:cubicBezTo>
                  <a:cubicBezTo>
                    <a:pt x="9645" y="7395"/>
                    <a:pt x="8800" y="8038"/>
                    <a:pt x="7776" y="8371"/>
                  </a:cubicBezTo>
                  <a:cubicBezTo>
                    <a:pt x="5180" y="9204"/>
                    <a:pt x="1942" y="7716"/>
                    <a:pt x="918" y="5668"/>
                  </a:cubicBezTo>
                  <a:cubicBezTo>
                    <a:pt x="1" y="3811"/>
                    <a:pt x="525" y="1763"/>
                    <a:pt x="165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105"/>
            <p:cNvSpPr/>
            <p:nvPr/>
          </p:nvSpPr>
          <p:spPr>
            <a:xfrm>
              <a:off x="2993525" y="847250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908" y="179"/>
                    <a:pt x="25992" y="370"/>
                    <a:pt x="26051" y="572"/>
                  </a:cubicBezTo>
                  <a:cubicBezTo>
                    <a:pt x="26230" y="1180"/>
                    <a:pt x="26039" y="1846"/>
                    <a:pt x="25491" y="2287"/>
                  </a:cubicBezTo>
                  <a:cubicBezTo>
                    <a:pt x="25063" y="2620"/>
                    <a:pt x="24468" y="2811"/>
                    <a:pt x="23908" y="3013"/>
                  </a:cubicBezTo>
                  <a:cubicBezTo>
                    <a:pt x="22705" y="3418"/>
                    <a:pt x="21539" y="3942"/>
                    <a:pt x="20717" y="4716"/>
                  </a:cubicBezTo>
                  <a:cubicBezTo>
                    <a:pt x="19681" y="5680"/>
                    <a:pt x="19253" y="6990"/>
                    <a:pt x="18002" y="7787"/>
                  </a:cubicBezTo>
                  <a:cubicBezTo>
                    <a:pt x="16859" y="8514"/>
                    <a:pt x="15133" y="8657"/>
                    <a:pt x="13776" y="8133"/>
                  </a:cubicBezTo>
                  <a:cubicBezTo>
                    <a:pt x="12966" y="7823"/>
                    <a:pt x="12323" y="7299"/>
                    <a:pt x="11537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63" y="6728"/>
                    <a:pt x="6775" y="6918"/>
                    <a:pt x="6263" y="7061"/>
                  </a:cubicBezTo>
                  <a:cubicBezTo>
                    <a:pt x="4405" y="7549"/>
                    <a:pt x="2024" y="7133"/>
                    <a:pt x="976" y="5835"/>
                  </a:cubicBezTo>
                  <a:cubicBezTo>
                    <a:pt x="679" y="5454"/>
                    <a:pt x="500" y="5025"/>
                    <a:pt x="393" y="4585"/>
                  </a:cubicBezTo>
                  <a:cubicBezTo>
                    <a:pt x="0" y="3025"/>
                    <a:pt x="476" y="1430"/>
                    <a:pt x="136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105"/>
            <p:cNvSpPr/>
            <p:nvPr/>
          </p:nvSpPr>
          <p:spPr>
            <a:xfrm>
              <a:off x="3050975" y="847250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7" y="156"/>
                  </a:cubicBezTo>
                  <a:cubicBezTo>
                    <a:pt x="21431" y="715"/>
                    <a:pt x="21396" y="1382"/>
                    <a:pt x="20907" y="1822"/>
                  </a:cubicBezTo>
                  <a:cubicBezTo>
                    <a:pt x="20443" y="2251"/>
                    <a:pt x="19681" y="2406"/>
                    <a:pt x="19002" y="2608"/>
                  </a:cubicBezTo>
                  <a:cubicBezTo>
                    <a:pt x="18133" y="2858"/>
                    <a:pt x="17324" y="3239"/>
                    <a:pt x="16728" y="3787"/>
                  </a:cubicBezTo>
                  <a:cubicBezTo>
                    <a:pt x="16133" y="4323"/>
                    <a:pt x="15788" y="5001"/>
                    <a:pt x="15288" y="5609"/>
                  </a:cubicBezTo>
                  <a:cubicBezTo>
                    <a:pt x="14776" y="6204"/>
                    <a:pt x="14026" y="6764"/>
                    <a:pt x="13085" y="6811"/>
                  </a:cubicBezTo>
                  <a:cubicBezTo>
                    <a:pt x="11394" y="6906"/>
                    <a:pt x="10204" y="5430"/>
                    <a:pt x="8537" y="5109"/>
                  </a:cubicBezTo>
                  <a:cubicBezTo>
                    <a:pt x="6656" y="4728"/>
                    <a:pt x="4774" y="5954"/>
                    <a:pt x="2869" y="5668"/>
                  </a:cubicBezTo>
                  <a:cubicBezTo>
                    <a:pt x="1584" y="5478"/>
                    <a:pt x="572" y="4585"/>
                    <a:pt x="286" y="3608"/>
                  </a:cubicBezTo>
                  <a:cubicBezTo>
                    <a:pt x="0" y="2632"/>
                    <a:pt x="357" y="1596"/>
                    <a:pt x="1048" y="775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105"/>
            <p:cNvSpPr/>
            <p:nvPr/>
          </p:nvSpPr>
          <p:spPr>
            <a:xfrm>
              <a:off x="3110500" y="847250"/>
              <a:ext cx="419725" cy="144700"/>
            </a:xfrm>
            <a:custGeom>
              <a:rect b="b" l="l" r="r" t="t"/>
              <a:pathLst>
                <a:path extrusionOk="0" fill="none" h="5788" w="16789">
                  <a:moveTo>
                    <a:pt x="16550" y="1"/>
                  </a:moveTo>
                  <a:cubicBezTo>
                    <a:pt x="16717" y="287"/>
                    <a:pt x="16788" y="608"/>
                    <a:pt x="16669" y="906"/>
                  </a:cubicBezTo>
                  <a:cubicBezTo>
                    <a:pt x="16395" y="1668"/>
                    <a:pt x="15193" y="1918"/>
                    <a:pt x="14288" y="2299"/>
                  </a:cubicBezTo>
                  <a:cubicBezTo>
                    <a:pt x="13490" y="2632"/>
                    <a:pt x="12823" y="3120"/>
                    <a:pt x="12383" y="3727"/>
                  </a:cubicBezTo>
                  <a:cubicBezTo>
                    <a:pt x="12085" y="4120"/>
                    <a:pt x="11895" y="4549"/>
                    <a:pt x="11573" y="4930"/>
                  </a:cubicBezTo>
                  <a:cubicBezTo>
                    <a:pt x="11252" y="5311"/>
                    <a:pt x="10764" y="5644"/>
                    <a:pt x="10168" y="5692"/>
                  </a:cubicBezTo>
                  <a:cubicBezTo>
                    <a:pt x="8859" y="5787"/>
                    <a:pt x="8001" y="4549"/>
                    <a:pt x="6727" y="4263"/>
                  </a:cubicBezTo>
                  <a:cubicBezTo>
                    <a:pt x="5346" y="3954"/>
                    <a:pt x="3953" y="4870"/>
                    <a:pt x="2536" y="4716"/>
                  </a:cubicBezTo>
                  <a:cubicBezTo>
                    <a:pt x="1560" y="4609"/>
                    <a:pt x="762" y="4001"/>
                    <a:pt x="346" y="3323"/>
                  </a:cubicBezTo>
                  <a:cubicBezTo>
                    <a:pt x="131" y="2977"/>
                    <a:pt x="0" y="2596"/>
                    <a:pt x="84" y="2227"/>
                  </a:cubicBezTo>
                  <a:cubicBezTo>
                    <a:pt x="179" y="1763"/>
                    <a:pt x="608" y="1382"/>
                    <a:pt x="1024" y="1037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105"/>
            <p:cNvSpPr/>
            <p:nvPr/>
          </p:nvSpPr>
          <p:spPr>
            <a:xfrm>
              <a:off x="3190575" y="847250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0" y="358"/>
                    <a:pt x="9799" y="525"/>
                  </a:cubicBezTo>
                  <a:cubicBezTo>
                    <a:pt x="9561" y="1144"/>
                    <a:pt x="8906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3"/>
                    <a:pt x="6572" y="3811"/>
                    <a:pt x="6013" y="3692"/>
                  </a:cubicBezTo>
                  <a:cubicBezTo>
                    <a:pt x="5406" y="3561"/>
                    <a:pt x="5048" y="3073"/>
                    <a:pt x="4489" y="2870"/>
                  </a:cubicBezTo>
                  <a:cubicBezTo>
                    <a:pt x="3572" y="2537"/>
                    <a:pt x="2572" y="3037"/>
                    <a:pt x="1619" y="3287"/>
                  </a:cubicBezTo>
                  <a:cubicBezTo>
                    <a:pt x="1429" y="3335"/>
                    <a:pt x="1215" y="3382"/>
                    <a:pt x="1000" y="3358"/>
                  </a:cubicBezTo>
                  <a:cubicBezTo>
                    <a:pt x="393" y="3311"/>
                    <a:pt x="0" y="2775"/>
                    <a:pt x="72" y="2311"/>
                  </a:cubicBezTo>
                  <a:cubicBezTo>
                    <a:pt x="155" y="1858"/>
                    <a:pt x="560" y="1477"/>
                    <a:pt x="1012" y="1168"/>
                  </a:cubicBezTo>
                  <a:cubicBezTo>
                    <a:pt x="1619" y="727"/>
                    <a:pt x="2322" y="370"/>
                    <a:pt x="301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105"/>
            <p:cNvSpPr/>
            <p:nvPr/>
          </p:nvSpPr>
          <p:spPr>
            <a:xfrm>
              <a:off x="3297125" y="847250"/>
              <a:ext cx="87825" cy="50925"/>
            </a:xfrm>
            <a:custGeom>
              <a:rect b="b" l="l" r="r" t="t"/>
              <a:pathLst>
                <a:path extrusionOk="0" fill="none" h="2037" w="3513">
                  <a:moveTo>
                    <a:pt x="3513" y="1"/>
                  </a:moveTo>
                  <a:cubicBezTo>
                    <a:pt x="3441" y="275"/>
                    <a:pt x="3346" y="537"/>
                    <a:pt x="3191" y="787"/>
                  </a:cubicBezTo>
                  <a:cubicBezTo>
                    <a:pt x="2834" y="1406"/>
                    <a:pt x="2120" y="1930"/>
                    <a:pt x="1239" y="2001"/>
                  </a:cubicBezTo>
                  <a:cubicBezTo>
                    <a:pt x="786" y="2037"/>
                    <a:pt x="262" y="1906"/>
                    <a:pt x="84" y="1596"/>
                  </a:cubicBezTo>
                  <a:cubicBezTo>
                    <a:pt x="12" y="1477"/>
                    <a:pt x="1" y="1370"/>
                    <a:pt x="1" y="1251"/>
                  </a:cubicBezTo>
                  <a:cubicBezTo>
                    <a:pt x="36" y="751"/>
                    <a:pt x="513" y="358"/>
                    <a:pt x="989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105"/>
            <p:cNvSpPr/>
            <p:nvPr/>
          </p:nvSpPr>
          <p:spPr>
            <a:xfrm>
              <a:off x="1885050" y="1205925"/>
              <a:ext cx="44075" cy="65525"/>
            </a:xfrm>
            <a:custGeom>
              <a:rect b="b" l="l" r="r" t="t"/>
              <a:pathLst>
                <a:path extrusionOk="0" fill="none" h="2621" w="1763">
                  <a:moveTo>
                    <a:pt x="262" y="2370"/>
                  </a:moveTo>
                  <a:cubicBezTo>
                    <a:pt x="369" y="2525"/>
                    <a:pt x="667" y="2620"/>
                    <a:pt x="858" y="2513"/>
                  </a:cubicBezTo>
                  <a:cubicBezTo>
                    <a:pt x="977" y="2453"/>
                    <a:pt x="1012" y="2334"/>
                    <a:pt x="1048" y="2227"/>
                  </a:cubicBezTo>
                  <a:cubicBezTo>
                    <a:pt x="1167" y="1882"/>
                    <a:pt x="1762" y="1"/>
                    <a:pt x="822" y="96"/>
                  </a:cubicBezTo>
                  <a:cubicBezTo>
                    <a:pt x="0" y="179"/>
                    <a:pt x="0" y="2037"/>
                    <a:pt x="262" y="2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105"/>
            <p:cNvSpPr/>
            <p:nvPr/>
          </p:nvSpPr>
          <p:spPr>
            <a:xfrm>
              <a:off x="2041325" y="847250"/>
              <a:ext cx="354525" cy="281325"/>
            </a:xfrm>
            <a:custGeom>
              <a:rect b="b" l="l" r="r" t="t"/>
              <a:pathLst>
                <a:path extrusionOk="0" fill="none" h="11253" w="14181">
                  <a:moveTo>
                    <a:pt x="964" y="1"/>
                  </a:moveTo>
                  <a:cubicBezTo>
                    <a:pt x="476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90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6" y="8895"/>
                    <a:pt x="4382" y="9728"/>
                    <a:pt x="4953" y="10288"/>
                  </a:cubicBezTo>
                  <a:cubicBezTo>
                    <a:pt x="5560" y="10883"/>
                    <a:pt x="6513" y="11038"/>
                    <a:pt x="7406" y="11169"/>
                  </a:cubicBezTo>
                  <a:cubicBezTo>
                    <a:pt x="7703" y="11205"/>
                    <a:pt x="8013" y="11252"/>
                    <a:pt x="8311" y="11205"/>
                  </a:cubicBezTo>
                  <a:cubicBezTo>
                    <a:pt x="8704" y="11157"/>
                    <a:pt x="9061" y="10955"/>
                    <a:pt x="9358" y="10716"/>
                  </a:cubicBezTo>
                  <a:cubicBezTo>
                    <a:pt x="10180" y="10062"/>
                    <a:pt x="10609" y="9109"/>
                    <a:pt x="10835" y="8157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3"/>
                    <a:pt x="12692" y="1477"/>
                    <a:pt x="1418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105"/>
            <p:cNvSpPr/>
            <p:nvPr/>
          </p:nvSpPr>
          <p:spPr>
            <a:xfrm>
              <a:off x="2017800" y="847250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7"/>
                    <a:pt x="24" y="2596"/>
                    <a:pt x="12" y="3930"/>
                  </a:cubicBezTo>
                  <a:cubicBezTo>
                    <a:pt x="0" y="5287"/>
                    <a:pt x="429" y="6692"/>
                    <a:pt x="1501" y="7657"/>
                  </a:cubicBezTo>
                  <a:cubicBezTo>
                    <a:pt x="2025" y="8121"/>
                    <a:pt x="2667" y="8466"/>
                    <a:pt x="3156" y="8954"/>
                  </a:cubicBezTo>
                  <a:cubicBezTo>
                    <a:pt x="3703" y="9514"/>
                    <a:pt x="4037" y="10204"/>
                    <a:pt x="4477" y="10824"/>
                  </a:cubicBezTo>
                  <a:cubicBezTo>
                    <a:pt x="5287" y="11978"/>
                    <a:pt x="6585" y="12907"/>
                    <a:pt x="8085" y="13181"/>
                  </a:cubicBezTo>
                  <a:cubicBezTo>
                    <a:pt x="9585" y="13455"/>
                    <a:pt x="11288" y="12991"/>
                    <a:pt x="12204" y="11907"/>
                  </a:cubicBezTo>
                  <a:cubicBezTo>
                    <a:pt x="12573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8" y="4644"/>
                    <a:pt x="14526" y="4132"/>
                    <a:pt x="14705" y="3644"/>
                  </a:cubicBezTo>
                  <a:cubicBezTo>
                    <a:pt x="14883" y="3120"/>
                    <a:pt x="15217" y="2656"/>
                    <a:pt x="15562" y="2192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105"/>
            <p:cNvSpPr/>
            <p:nvPr/>
          </p:nvSpPr>
          <p:spPr>
            <a:xfrm>
              <a:off x="1961850" y="847250"/>
              <a:ext cx="550375" cy="385200"/>
            </a:xfrm>
            <a:custGeom>
              <a:rect b="b" l="l" r="r" t="t"/>
              <a:pathLst>
                <a:path extrusionOk="0" fill="none" h="15408" w="22015">
                  <a:moveTo>
                    <a:pt x="1596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3" y="9562"/>
                    <a:pt x="4084" y="10050"/>
                  </a:cubicBezTo>
                  <a:cubicBezTo>
                    <a:pt x="4929" y="11014"/>
                    <a:pt x="5453" y="12193"/>
                    <a:pt x="6358" y="13121"/>
                  </a:cubicBezTo>
                  <a:cubicBezTo>
                    <a:pt x="7977" y="14788"/>
                    <a:pt x="10787" y="15407"/>
                    <a:pt x="13168" y="14741"/>
                  </a:cubicBezTo>
                  <a:cubicBezTo>
                    <a:pt x="15538" y="14074"/>
                    <a:pt x="17383" y="12217"/>
                    <a:pt x="18002" y="10085"/>
                  </a:cubicBezTo>
                  <a:cubicBezTo>
                    <a:pt x="18300" y="9014"/>
                    <a:pt x="18324" y="7895"/>
                    <a:pt x="18502" y="6799"/>
                  </a:cubicBezTo>
                  <a:cubicBezTo>
                    <a:pt x="18895" y="4347"/>
                    <a:pt x="20169" y="1870"/>
                    <a:pt x="2201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105"/>
            <p:cNvSpPr/>
            <p:nvPr/>
          </p:nvSpPr>
          <p:spPr>
            <a:xfrm>
              <a:off x="1925525" y="847250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5"/>
                    <a:pt x="834" y="6394"/>
                    <a:pt x="2810" y="8966"/>
                  </a:cubicBezTo>
                  <a:cubicBezTo>
                    <a:pt x="3227" y="9490"/>
                    <a:pt x="3680" y="10002"/>
                    <a:pt x="4001" y="10574"/>
                  </a:cubicBezTo>
                  <a:cubicBezTo>
                    <a:pt x="4370" y="11264"/>
                    <a:pt x="4537" y="12026"/>
                    <a:pt x="4894" y="12717"/>
                  </a:cubicBezTo>
                  <a:cubicBezTo>
                    <a:pt x="5204" y="13324"/>
                    <a:pt x="5656" y="13872"/>
                    <a:pt x="6156" y="14372"/>
                  </a:cubicBezTo>
                  <a:cubicBezTo>
                    <a:pt x="7097" y="15312"/>
                    <a:pt x="8228" y="16122"/>
                    <a:pt x="9549" y="16539"/>
                  </a:cubicBezTo>
                  <a:cubicBezTo>
                    <a:pt x="10323" y="16777"/>
                    <a:pt x="11145" y="16872"/>
                    <a:pt x="11966" y="16908"/>
                  </a:cubicBezTo>
                  <a:cubicBezTo>
                    <a:pt x="14383" y="17027"/>
                    <a:pt x="16979" y="16562"/>
                    <a:pt x="18741" y="15074"/>
                  </a:cubicBezTo>
                  <a:cubicBezTo>
                    <a:pt x="20384" y="13681"/>
                    <a:pt x="21051" y="11645"/>
                    <a:pt x="21420" y="9657"/>
                  </a:cubicBezTo>
                  <a:cubicBezTo>
                    <a:pt x="21777" y="7680"/>
                    <a:pt x="21896" y="5644"/>
                    <a:pt x="22718" y="3775"/>
                  </a:cubicBezTo>
                  <a:cubicBezTo>
                    <a:pt x="23349" y="2323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105"/>
            <p:cNvSpPr/>
            <p:nvPr/>
          </p:nvSpPr>
          <p:spPr>
            <a:xfrm>
              <a:off x="1815400" y="847250"/>
              <a:ext cx="103900" cy="147375"/>
            </a:xfrm>
            <a:custGeom>
              <a:rect b="b" l="l" r="r" t="t"/>
              <a:pathLst>
                <a:path extrusionOk="0" fill="none" h="5895" w="4156">
                  <a:moveTo>
                    <a:pt x="0" y="1"/>
                  </a:moveTo>
                  <a:cubicBezTo>
                    <a:pt x="155" y="1144"/>
                    <a:pt x="417" y="2275"/>
                    <a:pt x="965" y="3311"/>
                  </a:cubicBezTo>
                  <a:cubicBezTo>
                    <a:pt x="1512" y="4335"/>
                    <a:pt x="2370" y="5275"/>
                    <a:pt x="3513" y="5811"/>
                  </a:cubicBezTo>
                  <a:cubicBezTo>
                    <a:pt x="3608" y="5847"/>
                    <a:pt x="3727" y="5894"/>
                    <a:pt x="3822" y="5847"/>
                  </a:cubicBezTo>
                  <a:cubicBezTo>
                    <a:pt x="3882" y="5823"/>
                    <a:pt x="3917" y="5763"/>
                    <a:pt x="3953" y="5716"/>
                  </a:cubicBezTo>
                  <a:cubicBezTo>
                    <a:pt x="4156" y="5323"/>
                    <a:pt x="4048" y="4859"/>
                    <a:pt x="3941" y="4442"/>
                  </a:cubicBezTo>
                  <a:cubicBezTo>
                    <a:pt x="3572" y="2977"/>
                    <a:pt x="3167" y="1489"/>
                    <a:pt x="332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105"/>
            <p:cNvSpPr/>
            <p:nvPr/>
          </p:nvSpPr>
          <p:spPr>
            <a:xfrm>
              <a:off x="1841575" y="847250"/>
              <a:ext cx="34850" cy="72950"/>
            </a:xfrm>
            <a:custGeom>
              <a:rect b="b" l="l" r="r" t="t"/>
              <a:pathLst>
                <a:path extrusionOk="0" fill="none" h="2918" w="1394">
                  <a:moveTo>
                    <a:pt x="1" y="1"/>
                  </a:moveTo>
                  <a:cubicBezTo>
                    <a:pt x="144" y="918"/>
                    <a:pt x="299" y="1858"/>
                    <a:pt x="775" y="2680"/>
                  </a:cubicBezTo>
                  <a:cubicBezTo>
                    <a:pt x="834" y="2799"/>
                    <a:pt x="942" y="2918"/>
                    <a:pt x="1096" y="2918"/>
                  </a:cubicBezTo>
                  <a:cubicBezTo>
                    <a:pt x="1239" y="2906"/>
                    <a:pt x="1334" y="2763"/>
                    <a:pt x="1358" y="2620"/>
                  </a:cubicBezTo>
                  <a:cubicBezTo>
                    <a:pt x="1394" y="2346"/>
                    <a:pt x="1299" y="2072"/>
                    <a:pt x="1227" y="1799"/>
                  </a:cubicBezTo>
                  <a:cubicBezTo>
                    <a:pt x="1049" y="1215"/>
                    <a:pt x="965" y="608"/>
                    <a:pt x="965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105"/>
            <p:cNvSpPr/>
            <p:nvPr/>
          </p:nvSpPr>
          <p:spPr>
            <a:xfrm>
              <a:off x="2499400" y="847250"/>
              <a:ext cx="362275" cy="367050"/>
            </a:xfrm>
            <a:custGeom>
              <a:rect b="b" l="l" r="r" t="t"/>
              <a:pathLst>
                <a:path extrusionOk="0" fill="none" h="14682" w="14491">
                  <a:moveTo>
                    <a:pt x="3906" y="1"/>
                  </a:moveTo>
                  <a:cubicBezTo>
                    <a:pt x="3215" y="941"/>
                    <a:pt x="2644" y="1953"/>
                    <a:pt x="2120" y="2965"/>
                  </a:cubicBezTo>
                  <a:cubicBezTo>
                    <a:pt x="941" y="5275"/>
                    <a:pt x="1" y="7776"/>
                    <a:pt x="334" y="10288"/>
                  </a:cubicBezTo>
                  <a:cubicBezTo>
                    <a:pt x="441" y="11097"/>
                    <a:pt x="691" y="11919"/>
                    <a:pt x="1275" y="12550"/>
                  </a:cubicBezTo>
                  <a:cubicBezTo>
                    <a:pt x="1727" y="13038"/>
                    <a:pt x="2358" y="13383"/>
                    <a:pt x="2989" y="13681"/>
                  </a:cubicBezTo>
                  <a:cubicBezTo>
                    <a:pt x="3358" y="13860"/>
                    <a:pt x="3751" y="14026"/>
                    <a:pt x="4180" y="14074"/>
                  </a:cubicBezTo>
                  <a:cubicBezTo>
                    <a:pt x="4466" y="14098"/>
                    <a:pt x="4751" y="14062"/>
                    <a:pt x="5037" y="14026"/>
                  </a:cubicBezTo>
                  <a:cubicBezTo>
                    <a:pt x="5525" y="13979"/>
                    <a:pt x="6013" y="13919"/>
                    <a:pt x="6490" y="13860"/>
                  </a:cubicBezTo>
                  <a:cubicBezTo>
                    <a:pt x="7121" y="13788"/>
                    <a:pt x="7752" y="13717"/>
                    <a:pt x="8383" y="13776"/>
                  </a:cubicBezTo>
                  <a:cubicBezTo>
                    <a:pt x="9240" y="13848"/>
                    <a:pt x="10050" y="14145"/>
                    <a:pt x="10883" y="14360"/>
                  </a:cubicBezTo>
                  <a:cubicBezTo>
                    <a:pt x="11705" y="14574"/>
                    <a:pt x="12621" y="14681"/>
                    <a:pt x="13407" y="14384"/>
                  </a:cubicBezTo>
                  <a:cubicBezTo>
                    <a:pt x="13622" y="14300"/>
                    <a:pt x="13812" y="14193"/>
                    <a:pt x="13943" y="14038"/>
                  </a:cubicBezTo>
                  <a:cubicBezTo>
                    <a:pt x="14026" y="13931"/>
                    <a:pt x="14086" y="13812"/>
                    <a:pt x="14122" y="13705"/>
                  </a:cubicBezTo>
                  <a:cubicBezTo>
                    <a:pt x="14491" y="12610"/>
                    <a:pt x="13800" y="11490"/>
                    <a:pt x="13169" y="10502"/>
                  </a:cubicBezTo>
                  <a:cubicBezTo>
                    <a:pt x="12229" y="9026"/>
                    <a:pt x="11371" y="7490"/>
                    <a:pt x="10895" y="5859"/>
                  </a:cubicBezTo>
                  <a:cubicBezTo>
                    <a:pt x="10693" y="5168"/>
                    <a:pt x="10574" y="4454"/>
                    <a:pt x="10490" y="3751"/>
                  </a:cubicBezTo>
                  <a:cubicBezTo>
                    <a:pt x="10347" y="2549"/>
                    <a:pt x="10324" y="1334"/>
                    <a:pt x="10431" y="132"/>
                  </a:cubicBezTo>
                  <a:cubicBezTo>
                    <a:pt x="10431" y="96"/>
                    <a:pt x="10431" y="37"/>
                    <a:pt x="1040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105"/>
            <p:cNvSpPr/>
            <p:nvPr/>
          </p:nvSpPr>
          <p:spPr>
            <a:xfrm>
              <a:off x="2549125" y="847250"/>
              <a:ext cx="239025" cy="320900"/>
            </a:xfrm>
            <a:custGeom>
              <a:rect b="b" l="l" r="r" t="t"/>
              <a:pathLst>
                <a:path extrusionOk="0" fill="none" h="12836" w="9561">
                  <a:moveTo>
                    <a:pt x="3012" y="1"/>
                  </a:moveTo>
                  <a:cubicBezTo>
                    <a:pt x="2203" y="1441"/>
                    <a:pt x="1477" y="3061"/>
                    <a:pt x="881" y="4585"/>
                  </a:cubicBezTo>
                  <a:cubicBezTo>
                    <a:pt x="405" y="5811"/>
                    <a:pt x="0" y="7097"/>
                    <a:pt x="12" y="8395"/>
                  </a:cubicBezTo>
                  <a:cubicBezTo>
                    <a:pt x="12" y="9335"/>
                    <a:pt x="262" y="10300"/>
                    <a:pt x="881" y="11062"/>
                  </a:cubicBezTo>
                  <a:cubicBezTo>
                    <a:pt x="1500" y="11824"/>
                    <a:pt x="2536" y="12348"/>
                    <a:pt x="3596" y="12288"/>
                  </a:cubicBezTo>
                  <a:cubicBezTo>
                    <a:pt x="4108" y="12252"/>
                    <a:pt x="4608" y="12086"/>
                    <a:pt x="5132" y="12014"/>
                  </a:cubicBezTo>
                  <a:cubicBezTo>
                    <a:pt x="5763" y="11943"/>
                    <a:pt x="6418" y="12026"/>
                    <a:pt x="6989" y="12264"/>
                  </a:cubicBezTo>
                  <a:cubicBezTo>
                    <a:pt x="7382" y="12419"/>
                    <a:pt x="7739" y="12633"/>
                    <a:pt x="8144" y="12740"/>
                  </a:cubicBezTo>
                  <a:cubicBezTo>
                    <a:pt x="8549" y="12836"/>
                    <a:pt x="9049" y="12788"/>
                    <a:pt x="9311" y="12490"/>
                  </a:cubicBezTo>
                  <a:cubicBezTo>
                    <a:pt x="9561" y="12193"/>
                    <a:pt x="9478" y="11776"/>
                    <a:pt x="9382" y="11407"/>
                  </a:cubicBezTo>
                  <a:cubicBezTo>
                    <a:pt x="8906" y="9788"/>
                    <a:pt x="8192" y="8228"/>
                    <a:pt x="7727" y="6597"/>
                  </a:cubicBezTo>
                  <a:cubicBezTo>
                    <a:pt x="7120" y="4489"/>
                    <a:pt x="6953" y="2275"/>
                    <a:pt x="7239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105"/>
            <p:cNvSpPr/>
            <p:nvPr/>
          </p:nvSpPr>
          <p:spPr>
            <a:xfrm>
              <a:off x="2587800" y="847250"/>
              <a:ext cx="135175" cy="254225"/>
            </a:xfrm>
            <a:custGeom>
              <a:rect b="b" l="l" r="r" t="t"/>
              <a:pathLst>
                <a:path extrusionOk="0" fill="none" h="10169" w="5407">
                  <a:moveTo>
                    <a:pt x="2370" y="1"/>
                  </a:moveTo>
                  <a:cubicBezTo>
                    <a:pt x="1156" y="2239"/>
                    <a:pt x="60" y="4680"/>
                    <a:pt x="13" y="7168"/>
                  </a:cubicBezTo>
                  <a:cubicBezTo>
                    <a:pt x="1" y="7835"/>
                    <a:pt x="72" y="8526"/>
                    <a:pt x="430" y="9121"/>
                  </a:cubicBezTo>
                  <a:cubicBezTo>
                    <a:pt x="787" y="9704"/>
                    <a:pt x="1489" y="10169"/>
                    <a:pt x="2251" y="10145"/>
                  </a:cubicBezTo>
                  <a:cubicBezTo>
                    <a:pt x="2954" y="10121"/>
                    <a:pt x="3644" y="9681"/>
                    <a:pt x="4323" y="9871"/>
                  </a:cubicBezTo>
                  <a:cubicBezTo>
                    <a:pt x="4561" y="9943"/>
                    <a:pt x="4823" y="10097"/>
                    <a:pt x="5049" y="10002"/>
                  </a:cubicBezTo>
                  <a:cubicBezTo>
                    <a:pt x="5228" y="9931"/>
                    <a:pt x="5287" y="9728"/>
                    <a:pt x="5311" y="9562"/>
                  </a:cubicBezTo>
                  <a:cubicBezTo>
                    <a:pt x="5406" y="8871"/>
                    <a:pt x="5144" y="8180"/>
                    <a:pt x="4906" y="7526"/>
                  </a:cubicBezTo>
                  <a:cubicBezTo>
                    <a:pt x="4287" y="5787"/>
                    <a:pt x="3775" y="3977"/>
                    <a:pt x="3942" y="2168"/>
                  </a:cubicBezTo>
                  <a:cubicBezTo>
                    <a:pt x="4013" y="1465"/>
                    <a:pt x="4180" y="656"/>
                    <a:pt x="4442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105"/>
            <p:cNvSpPr/>
            <p:nvPr/>
          </p:nvSpPr>
          <p:spPr>
            <a:xfrm>
              <a:off x="2620850" y="871375"/>
              <a:ext cx="56275" cy="186650"/>
            </a:xfrm>
            <a:custGeom>
              <a:rect b="b" l="l" r="r" t="t"/>
              <a:pathLst>
                <a:path extrusionOk="0" fill="none" h="7466" w="2251">
                  <a:moveTo>
                    <a:pt x="620" y="2822"/>
                  </a:moveTo>
                  <a:cubicBezTo>
                    <a:pt x="382" y="3489"/>
                    <a:pt x="143" y="4167"/>
                    <a:pt x="72" y="4858"/>
                  </a:cubicBezTo>
                  <a:cubicBezTo>
                    <a:pt x="1" y="5560"/>
                    <a:pt x="108" y="6287"/>
                    <a:pt x="524" y="6882"/>
                  </a:cubicBezTo>
                  <a:cubicBezTo>
                    <a:pt x="727" y="7180"/>
                    <a:pt x="1096" y="7465"/>
                    <a:pt x="1489" y="7370"/>
                  </a:cubicBezTo>
                  <a:cubicBezTo>
                    <a:pt x="1679" y="7334"/>
                    <a:pt x="1834" y="7192"/>
                    <a:pt x="1941" y="7037"/>
                  </a:cubicBezTo>
                  <a:cubicBezTo>
                    <a:pt x="2251" y="6561"/>
                    <a:pt x="2156" y="5977"/>
                    <a:pt x="2072" y="5441"/>
                  </a:cubicBezTo>
                  <a:cubicBezTo>
                    <a:pt x="1822" y="3953"/>
                    <a:pt x="1691" y="2429"/>
                    <a:pt x="1941" y="941"/>
                  </a:cubicBezTo>
                  <a:cubicBezTo>
                    <a:pt x="1977" y="726"/>
                    <a:pt x="2203" y="286"/>
                    <a:pt x="1929" y="155"/>
                  </a:cubicBezTo>
                  <a:cubicBezTo>
                    <a:pt x="1596" y="0"/>
                    <a:pt x="1525" y="334"/>
                    <a:pt x="1441" y="524"/>
                  </a:cubicBezTo>
                  <a:cubicBezTo>
                    <a:pt x="1132" y="1274"/>
                    <a:pt x="894" y="2060"/>
                    <a:pt x="620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105"/>
            <p:cNvSpPr/>
            <p:nvPr/>
          </p:nvSpPr>
          <p:spPr>
            <a:xfrm>
              <a:off x="4688675" y="846375"/>
              <a:ext cx="257200" cy="354525"/>
            </a:xfrm>
            <a:custGeom>
              <a:rect b="b" l="l" r="r" t="t"/>
              <a:pathLst>
                <a:path extrusionOk="0" fill="none" h="14181" w="10288">
                  <a:moveTo>
                    <a:pt x="0" y="0"/>
                  </a:moveTo>
                  <a:cubicBezTo>
                    <a:pt x="1131" y="1798"/>
                    <a:pt x="167" y="4120"/>
                    <a:pt x="1858" y="5715"/>
                  </a:cubicBezTo>
                  <a:cubicBezTo>
                    <a:pt x="2667" y="6477"/>
                    <a:pt x="3965" y="6918"/>
                    <a:pt x="5108" y="7441"/>
                  </a:cubicBezTo>
                  <a:cubicBezTo>
                    <a:pt x="7680" y="8608"/>
                    <a:pt x="9775" y="10442"/>
                    <a:pt x="10180" y="12573"/>
                  </a:cubicBezTo>
                  <a:cubicBezTo>
                    <a:pt x="10287" y="13109"/>
                    <a:pt x="10252" y="13657"/>
                    <a:pt x="10121" y="1418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105"/>
            <p:cNvSpPr/>
            <p:nvPr/>
          </p:nvSpPr>
          <p:spPr>
            <a:xfrm>
              <a:off x="3862675" y="844875"/>
              <a:ext cx="510800" cy="275650"/>
            </a:xfrm>
            <a:custGeom>
              <a:rect b="b" l="l" r="r" t="t"/>
              <a:pathLst>
                <a:path extrusionOk="0" fill="none" h="11026" w="20432">
                  <a:moveTo>
                    <a:pt x="596" y="1"/>
                  </a:moveTo>
                  <a:cubicBezTo>
                    <a:pt x="119" y="894"/>
                    <a:pt x="0" y="1906"/>
                    <a:pt x="298" y="2858"/>
                  </a:cubicBezTo>
                  <a:cubicBezTo>
                    <a:pt x="489" y="3501"/>
                    <a:pt x="905" y="4132"/>
                    <a:pt x="1608" y="4513"/>
                  </a:cubicBezTo>
                  <a:cubicBezTo>
                    <a:pt x="3358" y="5477"/>
                    <a:pt x="6108" y="4596"/>
                    <a:pt x="7799" y="5608"/>
                  </a:cubicBezTo>
                  <a:cubicBezTo>
                    <a:pt x="8609" y="6097"/>
                    <a:pt x="8966" y="6954"/>
                    <a:pt x="8799" y="7728"/>
                  </a:cubicBezTo>
                  <a:cubicBezTo>
                    <a:pt x="8621" y="8573"/>
                    <a:pt x="7918" y="9442"/>
                    <a:pt x="8394" y="10216"/>
                  </a:cubicBezTo>
                  <a:cubicBezTo>
                    <a:pt x="8668" y="10657"/>
                    <a:pt x="9275" y="10930"/>
                    <a:pt x="9906" y="10978"/>
                  </a:cubicBezTo>
                  <a:cubicBezTo>
                    <a:pt x="10537" y="11026"/>
                    <a:pt x="11168" y="10883"/>
                    <a:pt x="11716" y="10645"/>
                  </a:cubicBezTo>
                  <a:cubicBezTo>
                    <a:pt x="12478" y="10299"/>
                    <a:pt x="13169" y="9776"/>
                    <a:pt x="14050" y="9728"/>
                  </a:cubicBezTo>
                  <a:cubicBezTo>
                    <a:pt x="15169" y="9680"/>
                    <a:pt x="16074" y="10419"/>
                    <a:pt x="17157" y="10597"/>
                  </a:cubicBezTo>
                  <a:cubicBezTo>
                    <a:pt x="18396" y="10811"/>
                    <a:pt x="19777" y="10157"/>
                    <a:pt x="20074" y="9216"/>
                  </a:cubicBezTo>
                  <a:cubicBezTo>
                    <a:pt x="20432" y="8049"/>
                    <a:pt x="19300" y="6942"/>
                    <a:pt x="18086" y="6180"/>
                  </a:cubicBezTo>
                  <a:cubicBezTo>
                    <a:pt x="16883" y="5430"/>
                    <a:pt x="15443" y="4763"/>
                    <a:pt x="14824" y="3680"/>
                  </a:cubicBezTo>
                  <a:cubicBezTo>
                    <a:pt x="14514" y="3132"/>
                    <a:pt x="14443" y="2537"/>
                    <a:pt x="14443" y="1941"/>
                  </a:cubicBezTo>
                  <a:cubicBezTo>
                    <a:pt x="14431" y="1286"/>
                    <a:pt x="14502" y="620"/>
                    <a:pt x="1477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105"/>
            <p:cNvSpPr/>
            <p:nvPr/>
          </p:nvSpPr>
          <p:spPr>
            <a:xfrm>
              <a:off x="3907625" y="844875"/>
              <a:ext cx="358400" cy="231300"/>
            </a:xfrm>
            <a:custGeom>
              <a:rect b="b" l="l" r="r" t="t"/>
              <a:pathLst>
                <a:path extrusionOk="0" fill="none" h="9252" w="14336">
                  <a:moveTo>
                    <a:pt x="596" y="1"/>
                  </a:moveTo>
                  <a:cubicBezTo>
                    <a:pt x="453" y="251"/>
                    <a:pt x="357" y="524"/>
                    <a:pt x="274" y="786"/>
                  </a:cubicBezTo>
                  <a:cubicBezTo>
                    <a:pt x="119" y="1275"/>
                    <a:pt x="0" y="1810"/>
                    <a:pt x="226" y="2287"/>
                  </a:cubicBezTo>
                  <a:cubicBezTo>
                    <a:pt x="512" y="2870"/>
                    <a:pt x="1274" y="3263"/>
                    <a:pt x="2060" y="3453"/>
                  </a:cubicBezTo>
                  <a:cubicBezTo>
                    <a:pt x="2846" y="3656"/>
                    <a:pt x="3679" y="3703"/>
                    <a:pt x="4489" y="3834"/>
                  </a:cubicBezTo>
                  <a:cubicBezTo>
                    <a:pt x="5703" y="4037"/>
                    <a:pt x="6906" y="4489"/>
                    <a:pt x="7644" y="5251"/>
                  </a:cubicBezTo>
                  <a:cubicBezTo>
                    <a:pt x="8227" y="5870"/>
                    <a:pt x="8478" y="6668"/>
                    <a:pt x="8311" y="7406"/>
                  </a:cubicBezTo>
                  <a:cubicBezTo>
                    <a:pt x="8251" y="7716"/>
                    <a:pt x="8120" y="8002"/>
                    <a:pt x="8108" y="8311"/>
                  </a:cubicBezTo>
                  <a:cubicBezTo>
                    <a:pt x="8108" y="8621"/>
                    <a:pt x="8251" y="8954"/>
                    <a:pt x="8608" y="9097"/>
                  </a:cubicBezTo>
                  <a:cubicBezTo>
                    <a:pt x="8942" y="9252"/>
                    <a:pt x="9394" y="9168"/>
                    <a:pt x="9728" y="9014"/>
                  </a:cubicBezTo>
                  <a:cubicBezTo>
                    <a:pt x="10061" y="8859"/>
                    <a:pt x="10335" y="8633"/>
                    <a:pt x="10633" y="8430"/>
                  </a:cubicBezTo>
                  <a:cubicBezTo>
                    <a:pt x="11287" y="8025"/>
                    <a:pt x="12204" y="7775"/>
                    <a:pt x="12990" y="8025"/>
                  </a:cubicBezTo>
                  <a:cubicBezTo>
                    <a:pt x="13145" y="8073"/>
                    <a:pt x="13300" y="8144"/>
                    <a:pt x="13466" y="8133"/>
                  </a:cubicBezTo>
                  <a:cubicBezTo>
                    <a:pt x="13597" y="8109"/>
                    <a:pt x="13716" y="8037"/>
                    <a:pt x="13800" y="7966"/>
                  </a:cubicBezTo>
                  <a:cubicBezTo>
                    <a:pt x="14335" y="7490"/>
                    <a:pt x="14121" y="6728"/>
                    <a:pt x="13621" y="6239"/>
                  </a:cubicBezTo>
                  <a:cubicBezTo>
                    <a:pt x="13109" y="5751"/>
                    <a:pt x="12383" y="5418"/>
                    <a:pt x="11787" y="4977"/>
                  </a:cubicBezTo>
                  <a:cubicBezTo>
                    <a:pt x="10549" y="4061"/>
                    <a:pt x="10002" y="2691"/>
                    <a:pt x="10180" y="1382"/>
                  </a:cubicBezTo>
                  <a:cubicBezTo>
                    <a:pt x="10240" y="905"/>
                    <a:pt x="10394" y="441"/>
                    <a:pt x="1063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105"/>
            <p:cNvSpPr/>
            <p:nvPr/>
          </p:nvSpPr>
          <p:spPr>
            <a:xfrm>
              <a:off x="3956425" y="844875"/>
              <a:ext cx="177425" cy="103025"/>
            </a:xfrm>
            <a:custGeom>
              <a:rect b="b" l="l" r="r" t="t"/>
              <a:pathLst>
                <a:path extrusionOk="0" fill="none" h="4121" w="7097">
                  <a:moveTo>
                    <a:pt x="310" y="1"/>
                  </a:moveTo>
                  <a:cubicBezTo>
                    <a:pt x="108" y="286"/>
                    <a:pt x="1" y="596"/>
                    <a:pt x="13" y="917"/>
                  </a:cubicBezTo>
                  <a:cubicBezTo>
                    <a:pt x="37" y="1584"/>
                    <a:pt x="608" y="2227"/>
                    <a:pt x="1406" y="2513"/>
                  </a:cubicBezTo>
                  <a:cubicBezTo>
                    <a:pt x="2049" y="2727"/>
                    <a:pt x="2775" y="2727"/>
                    <a:pt x="3442" y="2906"/>
                  </a:cubicBezTo>
                  <a:cubicBezTo>
                    <a:pt x="4073" y="3084"/>
                    <a:pt x="4597" y="3418"/>
                    <a:pt x="5121" y="3751"/>
                  </a:cubicBezTo>
                  <a:cubicBezTo>
                    <a:pt x="5371" y="3906"/>
                    <a:pt x="5633" y="4072"/>
                    <a:pt x="5954" y="4084"/>
                  </a:cubicBezTo>
                  <a:cubicBezTo>
                    <a:pt x="6549" y="4120"/>
                    <a:pt x="6966" y="3632"/>
                    <a:pt x="7014" y="3180"/>
                  </a:cubicBezTo>
                  <a:cubicBezTo>
                    <a:pt x="7097" y="2251"/>
                    <a:pt x="6156" y="1453"/>
                    <a:pt x="5966" y="536"/>
                  </a:cubicBezTo>
                  <a:cubicBezTo>
                    <a:pt x="5930" y="358"/>
                    <a:pt x="5930" y="179"/>
                    <a:pt x="595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105"/>
            <p:cNvSpPr/>
            <p:nvPr/>
          </p:nvSpPr>
          <p:spPr>
            <a:xfrm>
              <a:off x="4137100" y="975850"/>
              <a:ext cx="58675" cy="60150"/>
            </a:xfrm>
            <a:custGeom>
              <a:rect b="b" l="l" r="r" t="t"/>
              <a:pathLst>
                <a:path extrusionOk="0" fill="none" h="2406" w="2347">
                  <a:moveTo>
                    <a:pt x="1477" y="179"/>
                  </a:moveTo>
                  <a:cubicBezTo>
                    <a:pt x="1061" y="0"/>
                    <a:pt x="430" y="36"/>
                    <a:pt x="215" y="357"/>
                  </a:cubicBezTo>
                  <a:cubicBezTo>
                    <a:pt x="1" y="655"/>
                    <a:pt x="215" y="1024"/>
                    <a:pt x="251" y="1358"/>
                  </a:cubicBezTo>
                  <a:cubicBezTo>
                    <a:pt x="275" y="1572"/>
                    <a:pt x="215" y="1786"/>
                    <a:pt x="263" y="1989"/>
                  </a:cubicBezTo>
                  <a:cubicBezTo>
                    <a:pt x="322" y="2191"/>
                    <a:pt x="537" y="2405"/>
                    <a:pt x="811" y="2393"/>
                  </a:cubicBezTo>
                  <a:cubicBezTo>
                    <a:pt x="1049" y="2382"/>
                    <a:pt x="1180" y="2227"/>
                    <a:pt x="1287" y="2084"/>
                  </a:cubicBezTo>
                  <a:cubicBezTo>
                    <a:pt x="1418" y="1893"/>
                    <a:pt x="1442" y="1846"/>
                    <a:pt x="1727" y="1762"/>
                  </a:cubicBezTo>
                  <a:cubicBezTo>
                    <a:pt x="2061" y="1667"/>
                    <a:pt x="2299" y="1405"/>
                    <a:pt x="2311" y="1131"/>
                  </a:cubicBezTo>
                  <a:cubicBezTo>
                    <a:pt x="2347" y="727"/>
                    <a:pt x="1906" y="369"/>
                    <a:pt x="1477" y="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105"/>
            <p:cNvSpPr/>
            <p:nvPr/>
          </p:nvSpPr>
          <p:spPr>
            <a:xfrm>
              <a:off x="3981150" y="844875"/>
              <a:ext cx="114600" cy="70275"/>
            </a:xfrm>
            <a:custGeom>
              <a:rect b="b" l="l" r="r" t="t"/>
              <a:pathLst>
                <a:path extrusionOk="0" fill="none" h="2811" w="4584">
                  <a:moveTo>
                    <a:pt x="595" y="1"/>
                  </a:moveTo>
                  <a:cubicBezTo>
                    <a:pt x="453" y="143"/>
                    <a:pt x="333" y="298"/>
                    <a:pt x="238" y="453"/>
                  </a:cubicBezTo>
                  <a:cubicBezTo>
                    <a:pt x="83" y="715"/>
                    <a:pt x="0" y="1060"/>
                    <a:pt x="238" y="1286"/>
                  </a:cubicBezTo>
                  <a:cubicBezTo>
                    <a:pt x="357" y="1394"/>
                    <a:pt x="536" y="1465"/>
                    <a:pt x="703" y="1513"/>
                  </a:cubicBezTo>
                  <a:cubicBezTo>
                    <a:pt x="1179" y="1632"/>
                    <a:pt x="1703" y="1608"/>
                    <a:pt x="2191" y="1703"/>
                  </a:cubicBezTo>
                  <a:cubicBezTo>
                    <a:pt x="2739" y="1810"/>
                    <a:pt x="3227" y="2072"/>
                    <a:pt x="3548" y="2418"/>
                  </a:cubicBezTo>
                  <a:cubicBezTo>
                    <a:pt x="3643" y="2513"/>
                    <a:pt x="3739" y="2632"/>
                    <a:pt x="3870" y="2703"/>
                  </a:cubicBezTo>
                  <a:cubicBezTo>
                    <a:pt x="4001" y="2787"/>
                    <a:pt x="4215" y="2810"/>
                    <a:pt x="4334" y="2715"/>
                  </a:cubicBezTo>
                  <a:cubicBezTo>
                    <a:pt x="4382" y="2691"/>
                    <a:pt x="4405" y="2644"/>
                    <a:pt x="4429" y="2608"/>
                  </a:cubicBezTo>
                  <a:cubicBezTo>
                    <a:pt x="4584" y="2310"/>
                    <a:pt x="4441" y="1989"/>
                    <a:pt x="4227" y="1715"/>
                  </a:cubicBezTo>
                  <a:cubicBezTo>
                    <a:pt x="4013" y="1453"/>
                    <a:pt x="3727" y="1227"/>
                    <a:pt x="3548" y="941"/>
                  </a:cubicBezTo>
                  <a:cubicBezTo>
                    <a:pt x="3370" y="644"/>
                    <a:pt x="3322" y="322"/>
                    <a:pt x="3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105"/>
            <p:cNvSpPr/>
            <p:nvPr/>
          </p:nvSpPr>
          <p:spPr>
            <a:xfrm>
              <a:off x="4014175" y="844875"/>
              <a:ext cx="31575" cy="25325"/>
            </a:xfrm>
            <a:custGeom>
              <a:rect b="b" l="l" r="r" t="t"/>
              <a:pathLst>
                <a:path extrusionOk="0" fill="none" h="1013" w="1263">
                  <a:moveTo>
                    <a:pt x="322" y="1"/>
                  </a:moveTo>
                  <a:cubicBezTo>
                    <a:pt x="215" y="108"/>
                    <a:pt x="132" y="239"/>
                    <a:pt x="84" y="370"/>
                  </a:cubicBezTo>
                  <a:cubicBezTo>
                    <a:pt x="13" y="536"/>
                    <a:pt x="1" y="727"/>
                    <a:pt x="167" y="858"/>
                  </a:cubicBezTo>
                  <a:cubicBezTo>
                    <a:pt x="370" y="1013"/>
                    <a:pt x="739" y="953"/>
                    <a:pt x="929" y="786"/>
                  </a:cubicBezTo>
                  <a:cubicBezTo>
                    <a:pt x="1120" y="620"/>
                    <a:pt x="1168" y="393"/>
                    <a:pt x="1227" y="167"/>
                  </a:cubicBezTo>
                  <a:cubicBezTo>
                    <a:pt x="1239" y="120"/>
                    <a:pt x="1251" y="60"/>
                    <a:pt x="126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105"/>
            <p:cNvSpPr/>
            <p:nvPr/>
          </p:nvSpPr>
          <p:spPr>
            <a:xfrm>
              <a:off x="4279975" y="844875"/>
              <a:ext cx="617975" cy="523300"/>
            </a:xfrm>
            <a:custGeom>
              <a:rect b="b" l="l" r="r" t="t"/>
              <a:pathLst>
                <a:path extrusionOk="0" fill="none" h="20932" w="24719">
                  <a:moveTo>
                    <a:pt x="561" y="1"/>
                  </a:moveTo>
                  <a:cubicBezTo>
                    <a:pt x="1" y="1036"/>
                    <a:pt x="251" y="2310"/>
                    <a:pt x="1370" y="3120"/>
                  </a:cubicBezTo>
                  <a:cubicBezTo>
                    <a:pt x="2418" y="3882"/>
                    <a:pt x="4049" y="4275"/>
                    <a:pt x="4823" y="5168"/>
                  </a:cubicBezTo>
                  <a:cubicBezTo>
                    <a:pt x="5561" y="6037"/>
                    <a:pt x="5287" y="7120"/>
                    <a:pt x="5776" y="8061"/>
                  </a:cubicBezTo>
                  <a:cubicBezTo>
                    <a:pt x="6454" y="9395"/>
                    <a:pt x="8466" y="10180"/>
                    <a:pt x="9871" y="11228"/>
                  </a:cubicBezTo>
                  <a:cubicBezTo>
                    <a:pt x="12788" y="13431"/>
                    <a:pt x="12681" y="17122"/>
                    <a:pt x="9645" y="19241"/>
                  </a:cubicBezTo>
                  <a:cubicBezTo>
                    <a:pt x="9133" y="19598"/>
                    <a:pt x="8502" y="20063"/>
                    <a:pt x="8824" y="20503"/>
                  </a:cubicBezTo>
                  <a:cubicBezTo>
                    <a:pt x="9085" y="20872"/>
                    <a:pt x="9859" y="20932"/>
                    <a:pt x="10407" y="20765"/>
                  </a:cubicBezTo>
                  <a:cubicBezTo>
                    <a:pt x="10955" y="20586"/>
                    <a:pt x="11348" y="20265"/>
                    <a:pt x="11788" y="19991"/>
                  </a:cubicBezTo>
                  <a:cubicBezTo>
                    <a:pt x="13384" y="18991"/>
                    <a:pt x="15658" y="18634"/>
                    <a:pt x="17837" y="18515"/>
                  </a:cubicBezTo>
                  <a:cubicBezTo>
                    <a:pt x="19408" y="18419"/>
                    <a:pt x="21099" y="18419"/>
                    <a:pt x="22409" y="17824"/>
                  </a:cubicBezTo>
                  <a:cubicBezTo>
                    <a:pt x="23623" y="17276"/>
                    <a:pt x="24278" y="16300"/>
                    <a:pt x="24445" y="15324"/>
                  </a:cubicBezTo>
                  <a:cubicBezTo>
                    <a:pt x="24718" y="13717"/>
                    <a:pt x="23718" y="12026"/>
                    <a:pt x="21885" y="10966"/>
                  </a:cubicBezTo>
                  <a:cubicBezTo>
                    <a:pt x="20289" y="10049"/>
                    <a:pt x="18146" y="9585"/>
                    <a:pt x="16789" y="8525"/>
                  </a:cubicBezTo>
                  <a:cubicBezTo>
                    <a:pt x="13884" y="6239"/>
                    <a:pt x="15884" y="2418"/>
                    <a:pt x="13288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105"/>
            <p:cNvSpPr/>
            <p:nvPr/>
          </p:nvSpPr>
          <p:spPr>
            <a:xfrm>
              <a:off x="4355000" y="844875"/>
              <a:ext cx="451275" cy="453350"/>
            </a:xfrm>
            <a:custGeom>
              <a:rect b="b" l="l" r="r" t="t"/>
              <a:pathLst>
                <a:path extrusionOk="0" fill="none" h="18134" w="18051">
                  <a:moveTo>
                    <a:pt x="1012" y="1"/>
                  </a:moveTo>
                  <a:cubicBezTo>
                    <a:pt x="405" y="322"/>
                    <a:pt x="0" y="786"/>
                    <a:pt x="48" y="1322"/>
                  </a:cubicBezTo>
                  <a:cubicBezTo>
                    <a:pt x="155" y="2584"/>
                    <a:pt x="2584" y="3144"/>
                    <a:pt x="3394" y="4168"/>
                  </a:cubicBezTo>
                  <a:cubicBezTo>
                    <a:pt x="4239" y="5227"/>
                    <a:pt x="3727" y="6656"/>
                    <a:pt x="4834" y="7609"/>
                  </a:cubicBezTo>
                  <a:cubicBezTo>
                    <a:pt x="5287" y="8002"/>
                    <a:pt x="5953" y="8252"/>
                    <a:pt x="6561" y="8525"/>
                  </a:cubicBezTo>
                  <a:cubicBezTo>
                    <a:pt x="8478" y="9418"/>
                    <a:pt x="9871" y="10764"/>
                    <a:pt x="10597" y="12228"/>
                  </a:cubicBezTo>
                  <a:cubicBezTo>
                    <a:pt x="10966" y="12978"/>
                    <a:pt x="11192" y="13776"/>
                    <a:pt x="11180" y="14562"/>
                  </a:cubicBezTo>
                  <a:cubicBezTo>
                    <a:pt x="11168" y="15443"/>
                    <a:pt x="10573" y="16098"/>
                    <a:pt x="9990" y="16872"/>
                  </a:cubicBezTo>
                  <a:cubicBezTo>
                    <a:pt x="9847" y="17062"/>
                    <a:pt x="9704" y="17265"/>
                    <a:pt x="9704" y="17479"/>
                  </a:cubicBezTo>
                  <a:cubicBezTo>
                    <a:pt x="9692" y="17681"/>
                    <a:pt x="9823" y="17908"/>
                    <a:pt x="10097" y="18015"/>
                  </a:cubicBezTo>
                  <a:cubicBezTo>
                    <a:pt x="10228" y="18050"/>
                    <a:pt x="10359" y="18074"/>
                    <a:pt x="10502" y="18086"/>
                  </a:cubicBezTo>
                  <a:cubicBezTo>
                    <a:pt x="10728" y="18110"/>
                    <a:pt x="10966" y="18134"/>
                    <a:pt x="11180" y="18086"/>
                  </a:cubicBezTo>
                  <a:cubicBezTo>
                    <a:pt x="11347" y="18050"/>
                    <a:pt x="11478" y="17979"/>
                    <a:pt x="11597" y="17896"/>
                  </a:cubicBezTo>
                  <a:cubicBezTo>
                    <a:pt x="12347" y="17431"/>
                    <a:pt x="12669" y="17003"/>
                    <a:pt x="13669" y="16753"/>
                  </a:cubicBezTo>
                  <a:cubicBezTo>
                    <a:pt x="14502" y="16550"/>
                    <a:pt x="15467" y="16693"/>
                    <a:pt x="16288" y="16479"/>
                  </a:cubicBezTo>
                  <a:cubicBezTo>
                    <a:pt x="17681" y="16122"/>
                    <a:pt x="18050" y="14907"/>
                    <a:pt x="17788" y="13931"/>
                  </a:cubicBezTo>
                  <a:cubicBezTo>
                    <a:pt x="17443" y="12669"/>
                    <a:pt x="16324" y="11502"/>
                    <a:pt x="14752" y="10752"/>
                  </a:cubicBezTo>
                  <a:cubicBezTo>
                    <a:pt x="13669" y="10240"/>
                    <a:pt x="12383" y="9907"/>
                    <a:pt x="11514" y="9240"/>
                  </a:cubicBezTo>
                  <a:cubicBezTo>
                    <a:pt x="9740" y="7882"/>
                    <a:pt x="10478" y="5811"/>
                    <a:pt x="10025" y="4037"/>
                  </a:cubicBezTo>
                  <a:cubicBezTo>
                    <a:pt x="9644" y="2560"/>
                    <a:pt x="8013" y="846"/>
                    <a:pt x="584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105"/>
            <p:cNvSpPr/>
            <p:nvPr/>
          </p:nvSpPr>
          <p:spPr>
            <a:xfrm>
              <a:off x="4374050" y="847550"/>
              <a:ext cx="209875" cy="204525"/>
            </a:xfrm>
            <a:custGeom>
              <a:rect b="b" l="l" r="r" t="t"/>
              <a:pathLst>
                <a:path extrusionOk="0" fill="none" h="8181" w="8395">
                  <a:moveTo>
                    <a:pt x="2227" y="2632"/>
                  </a:moveTo>
                  <a:cubicBezTo>
                    <a:pt x="3179" y="3203"/>
                    <a:pt x="3846" y="3977"/>
                    <a:pt x="4072" y="4811"/>
                  </a:cubicBezTo>
                  <a:cubicBezTo>
                    <a:pt x="4287" y="5561"/>
                    <a:pt x="4215" y="6442"/>
                    <a:pt x="5061" y="6942"/>
                  </a:cubicBezTo>
                  <a:cubicBezTo>
                    <a:pt x="5632" y="7287"/>
                    <a:pt x="6465" y="7359"/>
                    <a:pt x="7037" y="7680"/>
                  </a:cubicBezTo>
                  <a:cubicBezTo>
                    <a:pt x="7382" y="7883"/>
                    <a:pt x="7823" y="8180"/>
                    <a:pt x="8180" y="7990"/>
                  </a:cubicBezTo>
                  <a:cubicBezTo>
                    <a:pt x="8394" y="7883"/>
                    <a:pt x="8394" y="7668"/>
                    <a:pt x="8359" y="7502"/>
                  </a:cubicBezTo>
                  <a:cubicBezTo>
                    <a:pt x="8216" y="6561"/>
                    <a:pt x="8061" y="5620"/>
                    <a:pt x="7906" y="4680"/>
                  </a:cubicBezTo>
                  <a:cubicBezTo>
                    <a:pt x="7835" y="4192"/>
                    <a:pt x="7751" y="3680"/>
                    <a:pt x="7513" y="3203"/>
                  </a:cubicBezTo>
                  <a:cubicBezTo>
                    <a:pt x="7144" y="2465"/>
                    <a:pt x="6406" y="1834"/>
                    <a:pt x="5620" y="1263"/>
                  </a:cubicBezTo>
                  <a:cubicBezTo>
                    <a:pt x="4941" y="775"/>
                    <a:pt x="4179" y="298"/>
                    <a:pt x="3215" y="132"/>
                  </a:cubicBezTo>
                  <a:cubicBezTo>
                    <a:pt x="2394" y="1"/>
                    <a:pt x="846" y="251"/>
                    <a:pt x="477" y="834"/>
                  </a:cubicBezTo>
                  <a:cubicBezTo>
                    <a:pt x="0" y="1608"/>
                    <a:pt x="1524" y="2227"/>
                    <a:pt x="2227" y="26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105"/>
            <p:cNvSpPr/>
            <p:nvPr/>
          </p:nvSpPr>
          <p:spPr>
            <a:xfrm>
              <a:off x="4602050" y="1081225"/>
              <a:ext cx="145875" cy="171750"/>
            </a:xfrm>
            <a:custGeom>
              <a:rect b="b" l="l" r="r" t="t"/>
              <a:pathLst>
                <a:path extrusionOk="0" fill="none" h="6870" w="5835">
                  <a:moveTo>
                    <a:pt x="1644" y="6263"/>
                  </a:moveTo>
                  <a:cubicBezTo>
                    <a:pt x="1560" y="6394"/>
                    <a:pt x="1477" y="6549"/>
                    <a:pt x="1572" y="6679"/>
                  </a:cubicBezTo>
                  <a:cubicBezTo>
                    <a:pt x="1703" y="6846"/>
                    <a:pt x="2060" y="6870"/>
                    <a:pt x="2322" y="6799"/>
                  </a:cubicBezTo>
                  <a:cubicBezTo>
                    <a:pt x="2584" y="6715"/>
                    <a:pt x="2787" y="6572"/>
                    <a:pt x="3037" y="6477"/>
                  </a:cubicBezTo>
                  <a:cubicBezTo>
                    <a:pt x="3477" y="6310"/>
                    <a:pt x="4037" y="6310"/>
                    <a:pt x="4513" y="6179"/>
                  </a:cubicBezTo>
                  <a:cubicBezTo>
                    <a:pt x="5561" y="5858"/>
                    <a:pt x="5835" y="4941"/>
                    <a:pt x="5632" y="4203"/>
                  </a:cubicBezTo>
                  <a:cubicBezTo>
                    <a:pt x="5406" y="3370"/>
                    <a:pt x="4739" y="2596"/>
                    <a:pt x="3775" y="2048"/>
                  </a:cubicBezTo>
                  <a:cubicBezTo>
                    <a:pt x="3191" y="1715"/>
                    <a:pt x="2489" y="1453"/>
                    <a:pt x="2013" y="1036"/>
                  </a:cubicBezTo>
                  <a:cubicBezTo>
                    <a:pt x="1775" y="822"/>
                    <a:pt x="1596" y="584"/>
                    <a:pt x="1358" y="381"/>
                  </a:cubicBezTo>
                  <a:cubicBezTo>
                    <a:pt x="1108" y="167"/>
                    <a:pt x="751" y="0"/>
                    <a:pt x="358" y="0"/>
                  </a:cubicBezTo>
                  <a:cubicBezTo>
                    <a:pt x="251" y="0"/>
                    <a:pt x="120" y="12"/>
                    <a:pt x="60" y="83"/>
                  </a:cubicBezTo>
                  <a:cubicBezTo>
                    <a:pt x="1" y="131"/>
                    <a:pt x="1" y="203"/>
                    <a:pt x="12" y="274"/>
                  </a:cubicBezTo>
                  <a:cubicBezTo>
                    <a:pt x="179" y="1298"/>
                    <a:pt x="1513" y="1988"/>
                    <a:pt x="1906" y="3024"/>
                  </a:cubicBezTo>
                  <a:cubicBezTo>
                    <a:pt x="2310" y="4084"/>
                    <a:pt x="2227" y="5239"/>
                    <a:pt x="1644" y="626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105"/>
            <p:cNvSpPr/>
            <p:nvPr/>
          </p:nvSpPr>
          <p:spPr>
            <a:xfrm>
              <a:off x="4425850" y="859175"/>
              <a:ext cx="118775" cy="144375"/>
            </a:xfrm>
            <a:custGeom>
              <a:rect b="b" l="l" r="r" t="t"/>
              <a:pathLst>
                <a:path extrusionOk="0" fill="none" h="5775" w="4751">
                  <a:moveTo>
                    <a:pt x="2977" y="4155"/>
                  </a:moveTo>
                  <a:cubicBezTo>
                    <a:pt x="3072" y="4489"/>
                    <a:pt x="3096" y="4834"/>
                    <a:pt x="3286" y="5155"/>
                  </a:cubicBezTo>
                  <a:cubicBezTo>
                    <a:pt x="3465" y="5477"/>
                    <a:pt x="3893" y="5775"/>
                    <a:pt x="4417" y="5763"/>
                  </a:cubicBezTo>
                  <a:cubicBezTo>
                    <a:pt x="4477" y="5763"/>
                    <a:pt x="4548" y="5751"/>
                    <a:pt x="4608" y="5727"/>
                  </a:cubicBezTo>
                  <a:cubicBezTo>
                    <a:pt x="4751" y="5667"/>
                    <a:pt x="4727" y="5525"/>
                    <a:pt x="4691" y="5417"/>
                  </a:cubicBezTo>
                  <a:cubicBezTo>
                    <a:pt x="4548" y="4953"/>
                    <a:pt x="4393" y="4501"/>
                    <a:pt x="4251" y="4036"/>
                  </a:cubicBezTo>
                  <a:cubicBezTo>
                    <a:pt x="4060" y="3429"/>
                    <a:pt x="3858" y="2822"/>
                    <a:pt x="3417" y="2274"/>
                  </a:cubicBezTo>
                  <a:cubicBezTo>
                    <a:pt x="3191" y="2012"/>
                    <a:pt x="381" y="0"/>
                    <a:pt x="83" y="988"/>
                  </a:cubicBezTo>
                  <a:cubicBezTo>
                    <a:pt x="0" y="1262"/>
                    <a:pt x="1429" y="2143"/>
                    <a:pt x="1691" y="2381"/>
                  </a:cubicBezTo>
                  <a:cubicBezTo>
                    <a:pt x="2274" y="2917"/>
                    <a:pt x="2786" y="3489"/>
                    <a:pt x="2977" y="415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105"/>
            <p:cNvSpPr/>
            <p:nvPr/>
          </p:nvSpPr>
          <p:spPr>
            <a:xfrm>
              <a:off x="4675875" y="1150875"/>
              <a:ext cx="38725" cy="71150"/>
            </a:xfrm>
            <a:custGeom>
              <a:rect b="b" l="l" r="r" t="t"/>
              <a:pathLst>
                <a:path extrusionOk="0" fill="none" h="2846" w="1549">
                  <a:moveTo>
                    <a:pt x="179" y="2215"/>
                  </a:moveTo>
                  <a:cubicBezTo>
                    <a:pt x="191" y="2250"/>
                    <a:pt x="203" y="2286"/>
                    <a:pt x="215" y="2310"/>
                  </a:cubicBezTo>
                  <a:cubicBezTo>
                    <a:pt x="488" y="2846"/>
                    <a:pt x="1167" y="2620"/>
                    <a:pt x="1322" y="2155"/>
                  </a:cubicBezTo>
                  <a:cubicBezTo>
                    <a:pt x="1453" y="1738"/>
                    <a:pt x="1548" y="0"/>
                    <a:pt x="667" y="12"/>
                  </a:cubicBezTo>
                  <a:cubicBezTo>
                    <a:pt x="119" y="12"/>
                    <a:pt x="96" y="584"/>
                    <a:pt x="84" y="869"/>
                  </a:cubicBezTo>
                  <a:cubicBezTo>
                    <a:pt x="72" y="1310"/>
                    <a:pt x="0" y="1798"/>
                    <a:pt x="179" y="221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105"/>
            <p:cNvSpPr/>
            <p:nvPr/>
          </p:nvSpPr>
          <p:spPr>
            <a:xfrm>
              <a:off x="5251825" y="844575"/>
              <a:ext cx="320300" cy="264050"/>
            </a:xfrm>
            <a:custGeom>
              <a:rect b="b" l="l" r="r" t="t"/>
              <a:pathLst>
                <a:path extrusionOk="0" fill="none" h="10562" w="12812">
                  <a:moveTo>
                    <a:pt x="1942" y="1"/>
                  </a:moveTo>
                  <a:cubicBezTo>
                    <a:pt x="108" y="1608"/>
                    <a:pt x="1" y="4656"/>
                    <a:pt x="2037" y="6085"/>
                  </a:cubicBezTo>
                  <a:cubicBezTo>
                    <a:pt x="3168" y="6882"/>
                    <a:pt x="4799" y="7371"/>
                    <a:pt x="5383" y="8454"/>
                  </a:cubicBezTo>
                  <a:cubicBezTo>
                    <a:pt x="5716" y="9097"/>
                    <a:pt x="5692" y="9919"/>
                    <a:pt x="6454" y="10288"/>
                  </a:cubicBezTo>
                  <a:cubicBezTo>
                    <a:pt x="7026" y="10561"/>
                    <a:pt x="7835" y="10407"/>
                    <a:pt x="8323" y="10061"/>
                  </a:cubicBezTo>
                  <a:cubicBezTo>
                    <a:pt x="8812" y="9704"/>
                    <a:pt x="9050" y="9192"/>
                    <a:pt x="9193" y="8692"/>
                  </a:cubicBezTo>
                  <a:cubicBezTo>
                    <a:pt x="9538" y="7561"/>
                    <a:pt x="9514" y="6382"/>
                    <a:pt x="9871" y="5251"/>
                  </a:cubicBezTo>
                  <a:cubicBezTo>
                    <a:pt x="10240" y="4132"/>
                    <a:pt x="11359" y="370"/>
                    <a:pt x="12812" y="1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105"/>
            <p:cNvSpPr/>
            <p:nvPr/>
          </p:nvSpPr>
          <p:spPr>
            <a:xfrm>
              <a:off x="5310775" y="871675"/>
              <a:ext cx="142900" cy="152725"/>
            </a:xfrm>
            <a:custGeom>
              <a:rect b="b" l="l" r="r" t="t"/>
              <a:pathLst>
                <a:path extrusionOk="0" fill="none" h="6109" w="5716">
                  <a:moveTo>
                    <a:pt x="369" y="2977"/>
                  </a:moveTo>
                  <a:cubicBezTo>
                    <a:pt x="488" y="3608"/>
                    <a:pt x="1012" y="4203"/>
                    <a:pt x="1762" y="4513"/>
                  </a:cubicBezTo>
                  <a:cubicBezTo>
                    <a:pt x="2227" y="4703"/>
                    <a:pt x="2774" y="4810"/>
                    <a:pt x="3096" y="5120"/>
                  </a:cubicBezTo>
                  <a:cubicBezTo>
                    <a:pt x="3382" y="5394"/>
                    <a:pt x="3465" y="5810"/>
                    <a:pt x="3894" y="5941"/>
                  </a:cubicBezTo>
                  <a:cubicBezTo>
                    <a:pt x="4429" y="6108"/>
                    <a:pt x="4930" y="5667"/>
                    <a:pt x="5132" y="5263"/>
                  </a:cubicBezTo>
                  <a:cubicBezTo>
                    <a:pt x="5715" y="4108"/>
                    <a:pt x="5537" y="2750"/>
                    <a:pt x="4656" y="1727"/>
                  </a:cubicBezTo>
                  <a:cubicBezTo>
                    <a:pt x="3179" y="0"/>
                    <a:pt x="0" y="929"/>
                    <a:pt x="369" y="296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105"/>
            <p:cNvSpPr/>
            <p:nvPr/>
          </p:nvSpPr>
          <p:spPr>
            <a:xfrm>
              <a:off x="4726475" y="846375"/>
              <a:ext cx="479250" cy="468825"/>
            </a:xfrm>
            <a:custGeom>
              <a:rect b="b" l="l" r="r" t="t"/>
              <a:pathLst>
                <a:path extrusionOk="0" fill="none" h="18753" w="19170">
                  <a:moveTo>
                    <a:pt x="0" y="0"/>
                  </a:moveTo>
                  <a:cubicBezTo>
                    <a:pt x="12" y="2227"/>
                    <a:pt x="703" y="4560"/>
                    <a:pt x="3191" y="5929"/>
                  </a:cubicBezTo>
                  <a:cubicBezTo>
                    <a:pt x="5203" y="7049"/>
                    <a:pt x="7454" y="7918"/>
                    <a:pt x="8799" y="9442"/>
                  </a:cubicBezTo>
                  <a:cubicBezTo>
                    <a:pt x="10144" y="10966"/>
                    <a:pt x="10906" y="12787"/>
                    <a:pt x="10335" y="14561"/>
                  </a:cubicBezTo>
                  <a:cubicBezTo>
                    <a:pt x="10014" y="15562"/>
                    <a:pt x="9323" y="16633"/>
                    <a:pt x="9954" y="17562"/>
                  </a:cubicBezTo>
                  <a:cubicBezTo>
                    <a:pt x="10525" y="18383"/>
                    <a:pt x="11978" y="18740"/>
                    <a:pt x="13300" y="18740"/>
                  </a:cubicBezTo>
                  <a:cubicBezTo>
                    <a:pt x="15514" y="18752"/>
                    <a:pt x="17848" y="17895"/>
                    <a:pt x="18538" y="16431"/>
                  </a:cubicBezTo>
                  <a:cubicBezTo>
                    <a:pt x="19169" y="15085"/>
                    <a:pt x="18348" y="13657"/>
                    <a:pt x="18193" y="12252"/>
                  </a:cubicBezTo>
                  <a:cubicBezTo>
                    <a:pt x="18086" y="11228"/>
                    <a:pt x="18312" y="10132"/>
                    <a:pt x="17610" y="9227"/>
                  </a:cubicBezTo>
                  <a:cubicBezTo>
                    <a:pt x="16752" y="8144"/>
                    <a:pt x="14859" y="7727"/>
                    <a:pt x="13526" y="6906"/>
                  </a:cubicBezTo>
                  <a:cubicBezTo>
                    <a:pt x="12585" y="6334"/>
                    <a:pt x="11942" y="5548"/>
                    <a:pt x="11430" y="4763"/>
                  </a:cubicBezTo>
                  <a:cubicBezTo>
                    <a:pt x="10454" y="3274"/>
                    <a:pt x="9883" y="1631"/>
                    <a:pt x="983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105"/>
            <p:cNvSpPr/>
            <p:nvPr/>
          </p:nvSpPr>
          <p:spPr>
            <a:xfrm>
              <a:off x="4760700" y="846375"/>
              <a:ext cx="390250" cy="443225"/>
            </a:xfrm>
            <a:custGeom>
              <a:rect b="b" l="l" r="r" t="t"/>
              <a:pathLst>
                <a:path extrusionOk="0" fill="none" h="17729" w="15610">
                  <a:moveTo>
                    <a:pt x="84" y="0"/>
                  </a:moveTo>
                  <a:cubicBezTo>
                    <a:pt x="1" y="1250"/>
                    <a:pt x="143" y="2465"/>
                    <a:pt x="1072" y="3512"/>
                  </a:cubicBezTo>
                  <a:cubicBezTo>
                    <a:pt x="1917" y="4477"/>
                    <a:pt x="3322" y="5132"/>
                    <a:pt x="4596" y="5834"/>
                  </a:cubicBezTo>
                  <a:cubicBezTo>
                    <a:pt x="6347" y="6810"/>
                    <a:pt x="7954" y="7953"/>
                    <a:pt x="9073" y="9311"/>
                  </a:cubicBezTo>
                  <a:cubicBezTo>
                    <a:pt x="10180" y="10668"/>
                    <a:pt x="10788" y="12275"/>
                    <a:pt x="10490" y="13823"/>
                  </a:cubicBezTo>
                  <a:cubicBezTo>
                    <a:pt x="10299" y="14800"/>
                    <a:pt x="9788" y="15871"/>
                    <a:pt x="10478" y="16728"/>
                  </a:cubicBezTo>
                  <a:cubicBezTo>
                    <a:pt x="11002" y="17383"/>
                    <a:pt x="12169" y="17728"/>
                    <a:pt x="13217" y="17574"/>
                  </a:cubicBezTo>
                  <a:cubicBezTo>
                    <a:pt x="14264" y="17431"/>
                    <a:pt x="15133" y="16824"/>
                    <a:pt x="15419" y="16097"/>
                  </a:cubicBezTo>
                  <a:cubicBezTo>
                    <a:pt x="15610" y="15633"/>
                    <a:pt x="15562" y="15133"/>
                    <a:pt x="15514" y="14645"/>
                  </a:cubicBezTo>
                  <a:cubicBezTo>
                    <a:pt x="15443" y="13799"/>
                    <a:pt x="15360" y="12954"/>
                    <a:pt x="15288" y="12109"/>
                  </a:cubicBezTo>
                  <a:cubicBezTo>
                    <a:pt x="15217" y="11299"/>
                    <a:pt x="15122" y="10454"/>
                    <a:pt x="14538" y="9751"/>
                  </a:cubicBezTo>
                  <a:cubicBezTo>
                    <a:pt x="13740" y="8811"/>
                    <a:pt x="12216" y="8323"/>
                    <a:pt x="11133" y="7537"/>
                  </a:cubicBezTo>
                  <a:cubicBezTo>
                    <a:pt x="10419" y="7013"/>
                    <a:pt x="9907" y="6370"/>
                    <a:pt x="9442" y="5727"/>
                  </a:cubicBezTo>
                  <a:cubicBezTo>
                    <a:pt x="8144" y="3941"/>
                    <a:pt x="7073" y="1977"/>
                    <a:pt x="670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105"/>
            <p:cNvSpPr/>
            <p:nvPr/>
          </p:nvSpPr>
          <p:spPr>
            <a:xfrm>
              <a:off x="4784525" y="846375"/>
              <a:ext cx="347675" cy="416125"/>
            </a:xfrm>
            <a:custGeom>
              <a:rect b="b" l="l" r="r" t="t"/>
              <a:pathLst>
                <a:path extrusionOk="0" fill="none" h="16645" w="13907">
                  <a:moveTo>
                    <a:pt x="0" y="0"/>
                  </a:moveTo>
                  <a:cubicBezTo>
                    <a:pt x="12" y="774"/>
                    <a:pt x="202" y="1536"/>
                    <a:pt x="738" y="2215"/>
                  </a:cubicBezTo>
                  <a:cubicBezTo>
                    <a:pt x="1369" y="3012"/>
                    <a:pt x="2381" y="3631"/>
                    <a:pt x="3334" y="4239"/>
                  </a:cubicBezTo>
                  <a:cubicBezTo>
                    <a:pt x="5406" y="5584"/>
                    <a:pt x="7322" y="7084"/>
                    <a:pt x="8704" y="8811"/>
                  </a:cubicBezTo>
                  <a:cubicBezTo>
                    <a:pt x="10073" y="10537"/>
                    <a:pt x="10906" y="12514"/>
                    <a:pt x="10728" y="14490"/>
                  </a:cubicBezTo>
                  <a:cubicBezTo>
                    <a:pt x="10680" y="14966"/>
                    <a:pt x="10585" y="15454"/>
                    <a:pt x="10847" y="15883"/>
                  </a:cubicBezTo>
                  <a:cubicBezTo>
                    <a:pt x="11109" y="16324"/>
                    <a:pt x="11894" y="16645"/>
                    <a:pt x="12478" y="16407"/>
                  </a:cubicBezTo>
                  <a:cubicBezTo>
                    <a:pt x="12752" y="16288"/>
                    <a:pt x="12906" y="16073"/>
                    <a:pt x="13026" y="15871"/>
                  </a:cubicBezTo>
                  <a:cubicBezTo>
                    <a:pt x="13907" y="14383"/>
                    <a:pt x="13371" y="12645"/>
                    <a:pt x="12323" y="11204"/>
                  </a:cubicBezTo>
                  <a:cubicBezTo>
                    <a:pt x="11275" y="9775"/>
                    <a:pt x="9739" y="8537"/>
                    <a:pt x="8465" y="7191"/>
                  </a:cubicBezTo>
                  <a:cubicBezTo>
                    <a:pt x="6429" y="5036"/>
                    <a:pt x="5084" y="2560"/>
                    <a:pt x="4501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105"/>
            <p:cNvSpPr/>
            <p:nvPr/>
          </p:nvSpPr>
          <p:spPr>
            <a:xfrm>
              <a:off x="4821125" y="846375"/>
              <a:ext cx="70875" cy="86325"/>
            </a:xfrm>
            <a:custGeom>
              <a:rect b="b" l="l" r="r" t="t"/>
              <a:pathLst>
                <a:path extrusionOk="0" fill="none" h="3453" w="2835">
                  <a:moveTo>
                    <a:pt x="1" y="0"/>
                  </a:moveTo>
                  <a:cubicBezTo>
                    <a:pt x="108" y="1036"/>
                    <a:pt x="1179" y="2453"/>
                    <a:pt x="1763" y="3036"/>
                  </a:cubicBezTo>
                  <a:cubicBezTo>
                    <a:pt x="1965" y="3239"/>
                    <a:pt x="2251" y="3453"/>
                    <a:pt x="2596" y="3417"/>
                  </a:cubicBezTo>
                  <a:cubicBezTo>
                    <a:pt x="2834" y="2560"/>
                    <a:pt x="2310" y="1703"/>
                    <a:pt x="1882" y="881"/>
                  </a:cubicBezTo>
                  <a:cubicBezTo>
                    <a:pt x="1810" y="726"/>
                    <a:pt x="1679" y="369"/>
                    <a:pt x="1501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105"/>
            <p:cNvSpPr/>
            <p:nvPr/>
          </p:nvSpPr>
          <p:spPr>
            <a:xfrm>
              <a:off x="5977225" y="844875"/>
              <a:ext cx="1080225" cy="331025"/>
            </a:xfrm>
            <a:custGeom>
              <a:rect b="b" l="l" r="r" t="t"/>
              <a:pathLst>
                <a:path extrusionOk="0" fill="none" h="13241" w="43209">
                  <a:moveTo>
                    <a:pt x="42232" y="1"/>
                  </a:moveTo>
                  <a:cubicBezTo>
                    <a:pt x="42899" y="1608"/>
                    <a:pt x="43208" y="3358"/>
                    <a:pt x="41958" y="4644"/>
                  </a:cubicBezTo>
                  <a:cubicBezTo>
                    <a:pt x="40541" y="6108"/>
                    <a:pt x="37755" y="6275"/>
                    <a:pt x="35803" y="7323"/>
                  </a:cubicBezTo>
                  <a:cubicBezTo>
                    <a:pt x="33981" y="8299"/>
                    <a:pt x="33028" y="9978"/>
                    <a:pt x="31397" y="11145"/>
                  </a:cubicBezTo>
                  <a:cubicBezTo>
                    <a:pt x="29064" y="12812"/>
                    <a:pt x="25313" y="13240"/>
                    <a:pt x="22360" y="12157"/>
                  </a:cubicBezTo>
                  <a:cubicBezTo>
                    <a:pt x="20574" y="11502"/>
                    <a:pt x="18872" y="10335"/>
                    <a:pt x="16943" y="10549"/>
                  </a:cubicBezTo>
                  <a:cubicBezTo>
                    <a:pt x="15240" y="10752"/>
                    <a:pt x="14121" y="11966"/>
                    <a:pt x="12573" y="12526"/>
                  </a:cubicBezTo>
                  <a:cubicBezTo>
                    <a:pt x="10847" y="13133"/>
                    <a:pt x="8716" y="12835"/>
                    <a:pt x="7073" y="12050"/>
                  </a:cubicBezTo>
                  <a:cubicBezTo>
                    <a:pt x="5430" y="11264"/>
                    <a:pt x="4215" y="10038"/>
                    <a:pt x="3239" y="8764"/>
                  </a:cubicBezTo>
                  <a:cubicBezTo>
                    <a:pt x="1179" y="6120"/>
                    <a:pt x="0" y="2858"/>
                    <a:pt x="91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105"/>
            <p:cNvSpPr/>
            <p:nvPr/>
          </p:nvSpPr>
          <p:spPr>
            <a:xfrm>
              <a:off x="6073075" y="844875"/>
              <a:ext cx="911750" cy="278325"/>
            </a:xfrm>
            <a:custGeom>
              <a:rect b="b" l="l" r="r" t="t"/>
              <a:pathLst>
                <a:path extrusionOk="0" fill="none" h="11133" w="36470">
                  <a:moveTo>
                    <a:pt x="35707" y="1"/>
                  </a:moveTo>
                  <a:cubicBezTo>
                    <a:pt x="36445" y="691"/>
                    <a:pt x="36469" y="1786"/>
                    <a:pt x="35921" y="2584"/>
                  </a:cubicBezTo>
                  <a:cubicBezTo>
                    <a:pt x="35278" y="3513"/>
                    <a:pt x="34076" y="4120"/>
                    <a:pt x="32861" y="4596"/>
                  </a:cubicBezTo>
                  <a:cubicBezTo>
                    <a:pt x="31659" y="5085"/>
                    <a:pt x="30361" y="5501"/>
                    <a:pt x="29337" y="6180"/>
                  </a:cubicBezTo>
                  <a:cubicBezTo>
                    <a:pt x="27766" y="7240"/>
                    <a:pt x="26968" y="8859"/>
                    <a:pt x="25337" y="9871"/>
                  </a:cubicBezTo>
                  <a:cubicBezTo>
                    <a:pt x="23741" y="10859"/>
                    <a:pt x="21420" y="11133"/>
                    <a:pt x="19455" y="10549"/>
                  </a:cubicBezTo>
                  <a:cubicBezTo>
                    <a:pt x="17324" y="9918"/>
                    <a:pt x="15466" y="8359"/>
                    <a:pt x="13228" y="8573"/>
                  </a:cubicBezTo>
                  <a:cubicBezTo>
                    <a:pt x="11383" y="8752"/>
                    <a:pt x="10144" y="10073"/>
                    <a:pt x="8394" y="10526"/>
                  </a:cubicBezTo>
                  <a:cubicBezTo>
                    <a:pt x="6727" y="10966"/>
                    <a:pt x="4763" y="10502"/>
                    <a:pt x="3405" y="9597"/>
                  </a:cubicBezTo>
                  <a:cubicBezTo>
                    <a:pt x="2048" y="8692"/>
                    <a:pt x="1215" y="7394"/>
                    <a:pt x="738" y="6073"/>
                  </a:cubicBezTo>
                  <a:cubicBezTo>
                    <a:pt x="0" y="4084"/>
                    <a:pt x="24" y="1965"/>
                    <a:pt x="72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105"/>
            <p:cNvSpPr/>
            <p:nvPr/>
          </p:nvSpPr>
          <p:spPr>
            <a:xfrm>
              <a:off x="6133800" y="844875"/>
              <a:ext cx="774525" cy="244100"/>
            </a:xfrm>
            <a:custGeom>
              <a:rect b="b" l="l" r="r" t="t"/>
              <a:pathLst>
                <a:path extrusionOk="0" fill="none" h="9764" w="30981">
                  <a:moveTo>
                    <a:pt x="30421" y="1"/>
                  </a:moveTo>
                  <a:cubicBezTo>
                    <a:pt x="30861" y="905"/>
                    <a:pt x="30980" y="1834"/>
                    <a:pt x="30266" y="2560"/>
                  </a:cubicBezTo>
                  <a:cubicBezTo>
                    <a:pt x="29563" y="3287"/>
                    <a:pt x="28289" y="3513"/>
                    <a:pt x="27289" y="4001"/>
                  </a:cubicBezTo>
                  <a:cubicBezTo>
                    <a:pt x="25051" y="5085"/>
                    <a:pt x="24289" y="7359"/>
                    <a:pt x="22205" y="8609"/>
                  </a:cubicBezTo>
                  <a:cubicBezTo>
                    <a:pt x="20598" y="9561"/>
                    <a:pt x="18264" y="9764"/>
                    <a:pt x="16371" y="9109"/>
                  </a:cubicBezTo>
                  <a:cubicBezTo>
                    <a:pt x="14466" y="8442"/>
                    <a:pt x="12776" y="6978"/>
                    <a:pt x="10740" y="7251"/>
                  </a:cubicBezTo>
                  <a:cubicBezTo>
                    <a:pt x="9644" y="7394"/>
                    <a:pt x="8799" y="8037"/>
                    <a:pt x="7775" y="8371"/>
                  </a:cubicBezTo>
                  <a:cubicBezTo>
                    <a:pt x="5179" y="9204"/>
                    <a:pt x="1941" y="7716"/>
                    <a:pt x="917" y="5668"/>
                  </a:cubicBezTo>
                  <a:cubicBezTo>
                    <a:pt x="0" y="3811"/>
                    <a:pt x="524" y="1763"/>
                    <a:pt x="1655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105"/>
            <p:cNvSpPr/>
            <p:nvPr/>
          </p:nvSpPr>
          <p:spPr>
            <a:xfrm>
              <a:off x="6199575" y="844875"/>
              <a:ext cx="655750" cy="216425"/>
            </a:xfrm>
            <a:custGeom>
              <a:rect b="b" l="l" r="r" t="t"/>
              <a:pathLst>
                <a:path extrusionOk="0" fill="none" h="8657" w="26230">
                  <a:moveTo>
                    <a:pt x="25777" y="1"/>
                  </a:moveTo>
                  <a:cubicBezTo>
                    <a:pt x="25896" y="179"/>
                    <a:pt x="25992" y="370"/>
                    <a:pt x="26051" y="572"/>
                  </a:cubicBezTo>
                  <a:cubicBezTo>
                    <a:pt x="26230" y="1179"/>
                    <a:pt x="26027" y="1846"/>
                    <a:pt x="25480" y="2287"/>
                  </a:cubicBezTo>
                  <a:cubicBezTo>
                    <a:pt x="25063" y="2620"/>
                    <a:pt x="24468" y="2810"/>
                    <a:pt x="23908" y="3013"/>
                  </a:cubicBezTo>
                  <a:cubicBezTo>
                    <a:pt x="22706" y="3418"/>
                    <a:pt x="21539" y="3942"/>
                    <a:pt x="20705" y="4715"/>
                  </a:cubicBezTo>
                  <a:cubicBezTo>
                    <a:pt x="19681" y="5680"/>
                    <a:pt x="19253" y="6990"/>
                    <a:pt x="18003" y="7787"/>
                  </a:cubicBezTo>
                  <a:cubicBezTo>
                    <a:pt x="16860" y="8514"/>
                    <a:pt x="15121" y="8656"/>
                    <a:pt x="13776" y="8133"/>
                  </a:cubicBezTo>
                  <a:cubicBezTo>
                    <a:pt x="12966" y="7823"/>
                    <a:pt x="12323" y="7299"/>
                    <a:pt x="11538" y="6954"/>
                  </a:cubicBezTo>
                  <a:cubicBezTo>
                    <a:pt x="10406" y="6454"/>
                    <a:pt x="9013" y="6323"/>
                    <a:pt x="7775" y="6609"/>
                  </a:cubicBezTo>
                  <a:cubicBezTo>
                    <a:pt x="7251" y="6728"/>
                    <a:pt x="6775" y="6918"/>
                    <a:pt x="6251" y="7061"/>
                  </a:cubicBezTo>
                  <a:cubicBezTo>
                    <a:pt x="4406" y="7549"/>
                    <a:pt x="2013" y="7132"/>
                    <a:pt x="977" y="5835"/>
                  </a:cubicBezTo>
                  <a:cubicBezTo>
                    <a:pt x="679" y="5454"/>
                    <a:pt x="500" y="5025"/>
                    <a:pt x="393" y="4584"/>
                  </a:cubicBezTo>
                  <a:cubicBezTo>
                    <a:pt x="0" y="3025"/>
                    <a:pt x="477" y="1429"/>
                    <a:pt x="137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105"/>
            <p:cNvSpPr/>
            <p:nvPr/>
          </p:nvSpPr>
          <p:spPr>
            <a:xfrm>
              <a:off x="6257025" y="844875"/>
              <a:ext cx="535800" cy="172675"/>
            </a:xfrm>
            <a:custGeom>
              <a:rect b="b" l="l" r="r" t="t"/>
              <a:pathLst>
                <a:path extrusionOk="0" fill="none" h="6907" w="21432">
                  <a:moveTo>
                    <a:pt x="21074" y="1"/>
                  </a:moveTo>
                  <a:cubicBezTo>
                    <a:pt x="21110" y="48"/>
                    <a:pt x="21134" y="96"/>
                    <a:pt x="21158" y="155"/>
                  </a:cubicBezTo>
                  <a:cubicBezTo>
                    <a:pt x="21432" y="715"/>
                    <a:pt x="21396" y="1382"/>
                    <a:pt x="20908" y="1822"/>
                  </a:cubicBezTo>
                  <a:cubicBezTo>
                    <a:pt x="20431" y="2251"/>
                    <a:pt x="19681" y="2406"/>
                    <a:pt x="19003" y="2608"/>
                  </a:cubicBezTo>
                  <a:cubicBezTo>
                    <a:pt x="18134" y="2858"/>
                    <a:pt x="17324" y="3239"/>
                    <a:pt x="16729" y="3787"/>
                  </a:cubicBezTo>
                  <a:cubicBezTo>
                    <a:pt x="16133" y="4323"/>
                    <a:pt x="15788" y="5001"/>
                    <a:pt x="15276" y="5608"/>
                  </a:cubicBezTo>
                  <a:cubicBezTo>
                    <a:pt x="14776" y="6204"/>
                    <a:pt x="14026" y="6763"/>
                    <a:pt x="13085" y="6811"/>
                  </a:cubicBezTo>
                  <a:cubicBezTo>
                    <a:pt x="11383" y="6906"/>
                    <a:pt x="10204" y="5430"/>
                    <a:pt x="8537" y="5096"/>
                  </a:cubicBezTo>
                  <a:cubicBezTo>
                    <a:pt x="6656" y="4727"/>
                    <a:pt x="4775" y="5954"/>
                    <a:pt x="2858" y="5668"/>
                  </a:cubicBezTo>
                  <a:cubicBezTo>
                    <a:pt x="1572" y="5477"/>
                    <a:pt x="560" y="4584"/>
                    <a:pt x="274" y="3608"/>
                  </a:cubicBezTo>
                  <a:cubicBezTo>
                    <a:pt x="0" y="2632"/>
                    <a:pt x="357" y="1596"/>
                    <a:pt x="1048" y="774"/>
                  </a:cubicBezTo>
                  <a:cubicBezTo>
                    <a:pt x="1274" y="501"/>
                    <a:pt x="1524" y="239"/>
                    <a:pt x="1810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105"/>
            <p:cNvSpPr/>
            <p:nvPr/>
          </p:nvSpPr>
          <p:spPr>
            <a:xfrm>
              <a:off x="6316550" y="844875"/>
              <a:ext cx="419725" cy="144675"/>
            </a:xfrm>
            <a:custGeom>
              <a:rect b="b" l="l" r="r" t="t"/>
              <a:pathLst>
                <a:path extrusionOk="0" fill="none" h="5787" w="16789">
                  <a:moveTo>
                    <a:pt x="16550" y="1"/>
                  </a:moveTo>
                  <a:cubicBezTo>
                    <a:pt x="16717" y="286"/>
                    <a:pt x="16788" y="608"/>
                    <a:pt x="16669" y="905"/>
                  </a:cubicBezTo>
                  <a:cubicBezTo>
                    <a:pt x="16384" y="1667"/>
                    <a:pt x="15193" y="1917"/>
                    <a:pt x="14288" y="2298"/>
                  </a:cubicBezTo>
                  <a:cubicBezTo>
                    <a:pt x="13490" y="2632"/>
                    <a:pt x="12824" y="3120"/>
                    <a:pt x="12383" y="3727"/>
                  </a:cubicBezTo>
                  <a:cubicBezTo>
                    <a:pt x="12085" y="4120"/>
                    <a:pt x="11883" y="4549"/>
                    <a:pt x="11562" y="4930"/>
                  </a:cubicBezTo>
                  <a:cubicBezTo>
                    <a:pt x="11240" y="5311"/>
                    <a:pt x="10764" y="5644"/>
                    <a:pt x="10168" y="5692"/>
                  </a:cubicBezTo>
                  <a:cubicBezTo>
                    <a:pt x="8859" y="5787"/>
                    <a:pt x="8002" y="4549"/>
                    <a:pt x="6728" y="4263"/>
                  </a:cubicBezTo>
                  <a:cubicBezTo>
                    <a:pt x="5335" y="3953"/>
                    <a:pt x="3953" y="4870"/>
                    <a:pt x="2525" y="4715"/>
                  </a:cubicBezTo>
                  <a:cubicBezTo>
                    <a:pt x="1560" y="4608"/>
                    <a:pt x="763" y="4001"/>
                    <a:pt x="346" y="3322"/>
                  </a:cubicBezTo>
                  <a:cubicBezTo>
                    <a:pt x="132" y="2977"/>
                    <a:pt x="1" y="2596"/>
                    <a:pt x="84" y="2227"/>
                  </a:cubicBezTo>
                  <a:cubicBezTo>
                    <a:pt x="179" y="1763"/>
                    <a:pt x="608" y="1382"/>
                    <a:pt x="1024" y="1036"/>
                  </a:cubicBezTo>
                  <a:cubicBezTo>
                    <a:pt x="1489" y="679"/>
                    <a:pt x="1977" y="322"/>
                    <a:pt x="2477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105"/>
            <p:cNvSpPr/>
            <p:nvPr/>
          </p:nvSpPr>
          <p:spPr>
            <a:xfrm>
              <a:off x="6396625" y="844875"/>
              <a:ext cx="247375" cy="95275"/>
            </a:xfrm>
            <a:custGeom>
              <a:rect b="b" l="l" r="r" t="t"/>
              <a:pathLst>
                <a:path extrusionOk="0" fill="none" h="3811" w="9895">
                  <a:moveTo>
                    <a:pt x="9894" y="1"/>
                  </a:moveTo>
                  <a:cubicBezTo>
                    <a:pt x="9894" y="179"/>
                    <a:pt x="9871" y="358"/>
                    <a:pt x="9799" y="524"/>
                  </a:cubicBezTo>
                  <a:cubicBezTo>
                    <a:pt x="9561" y="1144"/>
                    <a:pt x="8894" y="1596"/>
                    <a:pt x="8442" y="2132"/>
                  </a:cubicBezTo>
                  <a:cubicBezTo>
                    <a:pt x="8132" y="2501"/>
                    <a:pt x="7906" y="2906"/>
                    <a:pt x="7525" y="3239"/>
                  </a:cubicBezTo>
                  <a:cubicBezTo>
                    <a:pt x="7156" y="3572"/>
                    <a:pt x="6561" y="3811"/>
                    <a:pt x="6001" y="3691"/>
                  </a:cubicBezTo>
                  <a:cubicBezTo>
                    <a:pt x="5406" y="3561"/>
                    <a:pt x="5049" y="3072"/>
                    <a:pt x="4477" y="2870"/>
                  </a:cubicBezTo>
                  <a:cubicBezTo>
                    <a:pt x="3560" y="2537"/>
                    <a:pt x="2572" y="3037"/>
                    <a:pt x="1620" y="3287"/>
                  </a:cubicBezTo>
                  <a:cubicBezTo>
                    <a:pt x="1417" y="3334"/>
                    <a:pt x="1215" y="3382"/>
                    <a:pt x="1000" y="3358"/>
                  </a:cubicBezTo>
                  <a:cubicBezTo>
                    <a:pt x="393" y="3310"/>
                    <a:pt x="0" y="2775"/>
                    <a:pt x="72" y="2310"/>
                  </a:cubicBezTo>
                  <a:cubicBezTo>
                    <a:pt x="155" y="1858"/>
                    <a:pt x="560" y="1477"/>
                    <a:pt x="1000" y="1167"/>
                  </a:cubicBezTo>
                  <a:cubicBezTo>
                    <a:pt x="1620" y="727"/>
                    <a:pt x="2322" y="370"/>
                    <a:pt x="301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105"/>
            <p:cNvSpPr/>
            <p:nvPr/>
          </p:nvSpPr>
          <p:spPr>
            <a:xfrm>
              <a:off x="6502875" y="844875"/>
              <a:ext cx="87850" cy="50925"/>
            </a:xfrm>
            <a:custGeom>
              <a:rect b="b" l="l" r="r" t="t"/>
              <a:pathLst>
                <a:path extrusionOk="0" fill="none" h="2037" w="3514">
                  <a:moveTo>
                    <a:pt x="3513" y="1"/>
                  </a:moveTo>
                  <a:cubicBezTo>
                    <a:pt x="3454" y="274"/>
                    <a:pt x="3358" y="536"/>
                    <a:pt x="3204" y="786"/>
                  </a:cubicBezTo>
                  <a:cubicBezTo>
                    <a:pt x="2846" y="1405"/>
                    <a:pt x="2132" y="1929"/>
                    <a:pt x="1251" y="2001"/>
                  </a:cubicBezTo>
                  <a:cubicBezTo>
                    <a:pt x="799" y="2037"/>
                    <a:pt x="275" y="1906"/>
                    <a:pt x="84" y="1584"/>
                  </a:cubicBezTo>
                  <a:cubicBezTo>
                    <a:pt x="25" y="1477"/>
                    <a:pt x="1" y="1370"/>
                    <a:pt x="13" y="1251"/>
                  </a:cubicBezTo>
                  <a:cubicBezTo>
                    <a:pt x="37" y="739"/>
                    <a:pt x="513" y="358"/>
                    <a:pt x="100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105"/>
            <p:cNvSpPr/>
            <p:nvPr/>
          </p:nvSpPr>
          <p:spPr>
            <a:xfrm>
              <a:off x="5069075" y="1173775"/>
              <a:ext cx="43475" cy="59875"/>
            </a:xfrm>
            <a:custGeom>
              <a:rect b="b" l="l" r="r" t="t"/>
              <a:pathLst>
                <a:path extrusionOk="0" fill="none" h="2395" w="1739">
                  <a:moveTo>
                    <a:pt x="250" y="2168"/>
                  </a:moveTo>
                  <a:cubicBezTo>
                    <a:pt x="370" y="2311"/>
                    <a:pt x="655" y="2394"/>
                    <a:pt x="846" y="2299"/>
                  </a:cubicBezTo>
                  <a:cubicBezTo>
                    <a:pt x="965" y="2239"/>
                    <a:pt x="1012" y="2132"/>
                    <a:pt x="1048" y="2037"/>
                  </a:cubicBezTo>
                  <a:cubicBezTo>
                    <a:pt x="1167" y="1715"/>
                    <a:pt x="1739" y="1"/>
                    <a:pt x="822" y="84"/>
                  </a:cubicBezTo>
                  <a:cubicBezTo>
                    <a:pt x="0" y="168"/>
                    <a:pt x="0" y="1858"/>
                    <a:pt x="250" y="216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105"/>
            <p:cNvSpPr/>
            <p:nvPr/>
          </p:nvSpPr>
          <p:spPr>
            <a:xfrm>
              <a:off x="5247375" y="844875"/>
              <a:ext cx="354525" cy="281300"/>
            </a:xfrm>
            <a:custGeom>
              <a:rect b="b" l="l" r="r" t="t"/>
              <a:pathLst>
                <a:path extrusionOk="0" fill="none" h="11252" w="14181">
                  <a:moveTo>
                    <a:pt x="965" y="1"/>
                  </a:moveTo>
                  <a:cubicBezTo>
                    <a:pt x="477" y="953"/>
                    <a:pt x="167" y="2144"/>
                    <a:pt x="72" y="3180"/>
                  </a:cubicBezTo>
                  <a:cubicBezTo>
                    <a:pt x="0" y="3977"/>
                    <a:pt x="60" y="4811"/>
                    <a:pt x="524" y="5489"/>
                  </a:cubicBezTo>
                  <a:cubicBezTo>
                    <a:pt x="1310" y="6656"/>
                    <a:pt x="3060" y="7085"/>
                    <a:pt x="3846" y="8252"/>
                  </a:cubicBezTo>
                  <a:cubicBezTo>
                    <a:pt x="4287" y="8895"/>
                    <a:pt x="4382" y="9728"/>
                    <a:pt x="4953" y="10288"/>
                  </a:cubicBezTo>
                  <a:cubicBezTo>
                    <a:pt x="5561" y="10883"/>
                    <a:pt x="6513" y="11038"/>
                    <a:pt x="7406" y="11169"/>
                  </a:cubicBezTo>
                  <a:cubicBezTo>
                    <a:pt x="7704" y="11204"/>
                    <a:pt x="8013" y="11252"/>
                    <a:pt x="8311" y="11204"/>
                  </a:cubicBezTo>
                  <a:cubicBezTo>
                    <a:pt x="8704" y="11157"/>
                    <a:pt x="9061" y="10954"/>
                    <a:pt x="9359" y="10716"/>
                  </a:cubicBezTo>
                  <a:cubicBezTo>
                    <a:pt x="10180" y="10061"/>
                    <a:pt x="10609" y="9109"/>
                    <a:pt x="10835" y="8156"/>
                  </a:cubicBezTo>
                  <a:cubicBezTo>
                    <a:pt x="11049" y="7204"/>
                    <a:pt x="11097" y="6228"/>
                    <a:pt x="11287" y="5263"/>
                  </a:cubicBezTo>
                  <a:cubicBezTo>
                    <a:pt x="11680" y="3322"/>
                    <a:pt x="12692" y="1477"/>
                    <a:pt x="1418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105"/>
            <p:cNvSpPr/>
            <p:nvPr/>
          </p:nvSpPr>
          <p:spPr>
            <a:xfrm>
              <a:off x="5223850" y="844875"/>
              <a:ext cx="434600" cy="336375"/>
            </a:xfrm>
            <a:custGeom>
              <a:rect b="b" l="l" r="r" t="t"/>
              <a:pathLst>
                <a:path extrusionOk="0" fill="none" h="13455" w="17384">
                  <a:moveTo>
                    <a:pt x="822" y="1"/>
                  </a:moveTo>
                  <a:cubicBezTo>
                    <a:pt x="417" y="1286"/>
                    <a:pt x="25" y="2596"/>
                    <a:pt x="13" y="3930"/>
                  </a:cubicBezTo>
                  <a:cubicBezTo>
                    <a:pt x="1" y="5287"/>
                    <a:pt x="429" y="6692"/>
                    <a:pt x="1501" y="7656"/>
                  </a:cubicBezTo>
                  <a:cubicBezTo>
                    <a:pt x="2013" y="8121"/>
                    <a:pt x="2668" y="8466"/>
                    <a:pt x="3156" y="8954"/>
                  </a:cubicBezTo>
                  <a:cubicBezTo>
                    <a:pt x="3704" y="9514"/>
                    <a:pt x="4025" y="10204"/>
                    <a:pt x="4466" y="10835"/>
                  </a:cubicBezTo>
                  <a:cubicBezTo>
                    <a:pt x="5287" y="11978"/>
                    <a:pt x="6573" y="12907"/>
                    <a:pt x="8085" y="13181"/>
                  </a:cubicBezTo>
                  <a:cubicBezTo>
                    <a:pt x="9585" y="13455"/>
                    <a:pt x="11288" y="12990"/>
                    <a:pt x="12205" y="11907"/>
                  </a:cubicBezTo>
                  <a:cubicBezTo>
                    <a:pt x="12562" y="11478"/>
                    <a:pt x="12800" y="10966"/>
                    <a:pt x="13014" y="10454"/>
                  </a:cubicBezTo>
                  <a:cubicBezTo>
                    <a:pt x="13705" y="8740"/>
                    <a:pt x="14181" y="6954"/>
                    <a:pt x="14419" y="5144"/>
                  </a:cubicBezTo>
                  <a:cubicBezTo>
                    <a:pt x="14479" y="4644"/>
                    <a:pt x="14526" y="4132"/>
                    <a:pt x="14705" y="3656"/>
                  </a:cubicBezTo>
                  <a:cubicBezTo>
                    <a:pt x="14884" y="3132"/>
                    <a:pt x="15217" y="2656"/>
                    <a:pt x="15562" y="2191"/>
                  </a:cubicBezTo>
                  <a:cubicBezTo>
                    <a:pt x="16122" y="1441"/>
                    <a:pt x="16729" y="703"/>
                    <a:pt x="1738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105"/>
            <p:cNvSpPr/>
            <p:nvPr/>
          </p:nvSpPr>
          <p:spPr>
            <a:xfrm>
              <a:off x="5167900" y="844875"/>
              <a:ext cx="550100" cy="385200"/>
            </a:xfrm>
            <a:custGeom>
              <a:rect b="b" l="l" r="r" t="t"/>
              <a:pathLst>
                <a:path extrusionOk="0" fill="none" h="15408" w="22004">
                  <a:moveTo>
                    <a:pt x="1584" y="1"/>
                  </a:moveTo>
                  <a:cubicBezTo>
                    <a:pt x="0" y="2727"/>
                    <a:pt x="441" y="6275"/>
                    <a:pt x="2655" y="8633"/>
                  </a:cubicBezTo>
                  <a:cubicBezTo>
                    <a:pt x="3120" y="9121"/>
                    <a:pt x="3644" y="9561"/>
                    <a:pt x="4084" y="10049"/>
                  </a:cubicBezTo>
                  <a:cubicBezTo>
                    <a:pt x="4930" y="11026"/>
                    <a:pt x="5453" y="12193"/>
                    <a:pt x="6358" y="13121"/>
                  </a:cubicBezTo>
                  <a:cubicBezTo>
                    <a:pt x="7978" y="14788"/>
                    <a:pt x="10787" y="15407"/>
                    <a:pt x="13157" y="14740"/>
                  </a:cubicBezTo>
                  <a:cubicBezTo>
                    <a:pt x="15526" y="14074"/>
                    <a:pt x="17383" y="12216"/>
                    <a:pt x="17991" y="10085"/>
                  </a:cubicBezTo>
                  <a:cubicBezTo>
                    <a:pt x="18300" y="9014"/>
                    <a:pt x="18324" y="7894"/>
                    <a:pt x="18503" y="6799"/>
                  </a:cubicBezTo>
                  <a:cubicBezTo>
                    <a:pt x="18896" y="4346"/>
                    <a:pt x="20170" y="1870"/>
                    <a:pt x="22003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105"/>
            <p:cNvSpPr/>
            <p:nvPr/>
          </p:nvSpPr>
          <p:spPr>
            <a:xfrm>
              <a:off x="5131575" y="844875"/>
              <a:ext cx="642675" cy="425675"/>
            </a:xfrm>
            <a:custGeom>
              <a:rect b="b" l="l" r="r" t="t"/>
              <a:pathLst>
                <a:path extrusionOk="0" fill="none" h="17027" w="25707">
                  <a:moveTo>
                    <a:pt x="560" y="1"/>
                  </a:moveTo>
                  <a:cubicBezTo>
                    <a:pt x="1" y="3084"/>
                    <a:pt x="834" y="6394"/>
                    <a:pt x="2811" y="8966"/>
                  </a:cubicBezTo>
                  <a:cubicBezTo>
                    <a:pt x="3227" y="9502"/>
                    <a:pt x="3680" y="10002"/>
                    <a:pt x="4001" y="10573"/>
                  </a:cubicBezTo>
                  <a:cubicBezTo>
                    <a:pt x="4370" y="11264"/>
                    <a:pt x="4537" y="12026"/>
                    <a:pt x="4894" y="12716"/>
                  </a:cubicBezTo>
                  <a:cubicBezTo>
                    <a:pt x="5204" y="13324"/>
                    <a:pt x="5656" y="13871"/>
                    <a:pt x="6156" y="14371"/>
                  </a:cubicBezTo>
                  <a:cubicBezTo>
                    <a:pt x="7085" y="15312"/>
                    <a:pt x="8216" y="16122"/>
                    <a:pt x="9550" y="16538"/>
                  </a:cubicBezTo>
                  <a:cubicBezTo>
                    <a:pt x="10323" y="16776"/>
                    <a:pt x="11145" y="16872"/>
                    <a:pt x="11955" y="16907"/>
                  </a:cubicBezTo>
                  <a:cubicBezTo>
                    <a:pt x="14384" y="17026"/>
                    <a:pt x="16979" y="16562"/>
                    <a:pt x="18741" y="15074"/>
                  </a:cubicBezTo>
                  <a:cubicBezTo>
                    <a:pt x="20372" y="13681"/>
                    <a:pt x="21051" y="11633"/>
                    <a:pt x="21420" y="9657"/>
                  </a:cubicBezTo>
                  <a:cubicBezTo>
                    <a:pt x="21777" y="7680"/>
                    <a:pt x="21896" y="5644"/>
                    <a:pt x="22706" y="3775"/>
                  </a:cubicBezTo>
                  <a:cubicBezTo>
                    <a:pt x="23337" y="2322"/>
                    <a:pt x="24385" y="1013"/>
                    <a:pt x="25706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105"/>
            <p:cNvSpPr/>
            <p:nvPr/>
          </p:nvSpPr>
          <p:spPr>
            <a:xfrm>
              <a:off x="5000025" y="846375"/>
              <a:ext cx="103000" cy="134550"/>
            </a:xfrm>
            <a:custGeom>
              <a:rect b="b" l="l" r="r" t="t"/>
              <a:pathLst>
                <a:path extrusionOk="0" fill="none" h="5382" w="4120">
                  <a:moveTo>
                    <a:pt x="0" y="12"/>
                  </a:moveTo>
                  <a:cubicBezTo>
                    <a:pt x="155" y="1048"/>
                    <a:pt x="405" y="2084"/>
                    <a:pt x="953" y="3024"/>
                  </a:cubicBezTo>
                  <a:cubicBezTo>
                    <a:pt x="1500" y="3965"/>
                    <a:pt x="2358" y="4810"/>
                    <a:pt x="3489" y="5298"/>
                  </a:cubicBezTo>
                  <a:cubicBezTo>
                    <a:pt x="3584" y="5346"/>
                    <a:pt x="3691" y="5382"/>
                    <a:pt x="3798" y="5346"/>
                  </a:cubicBezTo>
                  <a:cubicBezTo>
                    <a:pt x="3858" y="5322"/>
                    <a:pt x="3894" y="5263"/>
                    <a:pt x="3917" y="5215"/>
                  </a:cubicBezTo>
                  <a:cubicBezTo>
                    <a:pt x="4120" y="4858"/>
                    <a:pt x="4025" y="4441"/>
                    <a:pt x="3917" y="4060"/>
                  </a:cubicBezTo>
                  <a:cubicBezTo>
                    <a:pt x="3548" y="2727"/>
                    <a:pt x="3143" y="1357"/>
                    <a:pt x="3298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105"/>
            <p:cNvSpPr/>
            <p:nvPr/>
          </p:nvSpPr>
          <p:spPr>
            <a:xfrm>
              <a:off x="5028000" y="846375"/>
              <a:ext cx="35150" cy="73250"/>
            </a:xfrm>
            <a:custGeom>
              <a:rect b="b" l="l" r="r" t="t"/>
              <a:pathLst>
                <a:path extrusionOk="0" fill="none" h="2930" w="1406">
                  <a:moveTo>
                    <a:pt x="0" y="0"/>
                  </a:moveTo>
                  <a:cubicBezTo>
                    <a:pt x="143" y="929"/>
                    <a:pt x="298" y="1857"/>
                    <a:pt x="774" y="2679"/>
                  </a:cubicBezTo>
                  <a:cubicBezTo>
                    <a:pt x="846" y="2798"/>
                    <a:pt x="941" y="2929"/>
                    <a:pt x="1096" y="2917"/>
                  </a:cubicBezTo>
                  <a:cubicBezTo>
                    <a:pt x="1251" y="2917"/>
                    <a:pt x="1334" y="2762"/>
                    <a:pt x="1358" y="2619"/>
                  </a:cubicBezTo>
                  <a:cubicBezTo>
                    <a:pt x="1405" y="2346"/>
                    <a:pt x="1298" y="2072"/>
                    <a:pt x="1227" y="1798"/>
                  </a:cubicBezTo>
                  <a:cubicBezTo>
                    <a:pt x="1048" y="1215"/>
                    <a:pt x="965" y="619"/>
                    <a:pt x="965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105"/>
            <p:cNvSpPr/>
            <p:nvPr/>
          </p:nvSpPr>
          <p:spPr>
            <a:xfrm>
              <a:off x="5705475" y="844875"/>
              <a:ext cx="361950" cy="367025"/>
            </a:xfrm>
            <a:custGeom>
              <a:rect b="b" l="l" r="r" t="t"/>
              <a:pathLst>
                <a:path extrusionOk="0" fill="none" h="14681" w="14478">
                  <a:moveTo>
                    <a:pt x="3905" y="1"/>
                  </a:moveTo>
                  <a:cubicBezTo>
                    <a:pt x="3215" y="941"/>
                    <a:pt x="2643" y="1953"/>
                    <a:pt x="2119" y="2965"/>
                  </a:cubicBezTo>
                  <a:cubicBezTo>
                    <a:pt x="941" y="5275"/>
                    <a:pt x="0" y="7775"/>
                    <a:pt x="333" y="10288"/>
                  </a:cubicBezTo>
                  <a:cubicBezTo>
                    <a:pt x="441" y="11097"/>
                    <a:pt x="691" y="11919"/>
                    <a:pt x="1274" y="12550"/>
                  </a:cubicBezTo>
                  <a:cubicBezTo>
                    <a:pt x="1726" y="13038"/>
                    <a:pt x="2346" y="13383"/>
                    <a:pt x="2977" y="13681"/>
                  </a:cubicBezTo>
                  <a:cubicBezTo>
                    <a:pt x="3358" y="13859"/>
                    <a:pt x="3750" y="14026"/>
                    <a:pt x="4179" y="14074"/>
                  </a:cubicBezTo>
                  <a:cubicBezTo>
                    <a:pt x="4465" y="14098"/>
                    <a:pt x="4751" y="14062"/>
                    <a:pt x="5036" y="14026"/>
                  </a:cubicBezTo>
                  <a:cubicBezTo>
                    <a:pt x="5525" y="13978"/>
                    <a:pt x="6001" y="13919"/>
                    <a:pt x="6489" y="13859"/>
                  </a:cubicBezTo>
                  <a:cubicBezTo>
                    <a:pt x="7120" y="13788"/>
                    <a:pt x="7751" y="13717"/>
                    <a:pt x="8382" y="13776"/>
                  </a:cubicBezTo>
                  <a:cubicBezTo>
                    <a:pt x="9239" y="13848"/>
                    <a:pt x="10049" y="14145"/>
                    <a:pt x="10870" y="14359"/>
                  </a:cubicBezTo>
                  <a:cubicBezTo>
                    <a:pt x="11704" y="14574"/>
                    <a:pt x="12621" y="14681"/>
                    <a:pt x="13406" y="14383"/>
                  </a:cubicBezTo>
                  <a:cubicBezTo>
                    <a:pt x="13609" y="14300"/>
                    <a:pt x="13811" y="14193"/>
                    <a:pt x="13942" y="14038"/>
                  </a:cubicBezTo>
                  <a:cubicBezTo>
                    <a:pt x="14026" y="13931"/>
                    <a:pt x="14073" y="13812"/>
                    <a:pt x="14121" y="13705"/>
                  </a:cubicBezTo>
                  <a:cubicBezTo>
                    <a:pt x="14478" y="12609"/>
                    <a:pt x="13799" y="11490"/>
                    <a:pt x="13168" y="10502"/>
                  </a:cubicBezTo>
                  <a:cubicBezTo>
                    <a:pt x="12228" y="9025"/>
                    <a:pt x="11370" y="7490"/>
                    <a:pt x="10894" y="5858"/>
                  </a:cubicBezTo>
                  <a:cubicBezTo>
                    <a:pt x="10692" y="5168"/>
                    <a:pt x="10561" y="4453"/>
                    <a:pt x="10478" y="3751"/>
                  </a:cubicBezTo>
                  <a:cubicBezTo>
                    <a:pt x="10335" y="2548"/>
                    <a:pt x="10323" y="1334"/>
                    <a:pt x="10430" y="132"/>
                  </a:cubicBezTo>
                  <a:cubicBezTo>
                    <a:pt x="10430" y="96"/>
                    <a:pt x="10430" y="36"/>
                    <a:pt x="10394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105"/>
            <p:cNvSpPr/>
            <p:nvPr/>
          </p:nvSpPr>
          <p:spPr>
            <a:xfrm>
              <a:off x="5754875" y="844875"/>
              <a:ext cx="239350" cy="320900"/>
            </a:xfrm>
            <a:custGeom>
              <a:rect b="b" l="l" r="r" t="t"/>
              <a:pathLst>
                <a:path extrusionOk="0" fill="none" h="12836" w="9574">
                  <a:moveTo>
                    <a:pt x="3013" y="1"/>
                  </a:moveTo>
                  <a:cubicBezTo>
                    <a:pt x="2215" y="1441"/>
                    <a:pt x="1477" y="3060"/>
                    <a:pt x="893" y="4584"/>
                  </a:cubicBezTo>
                  <a:cubicBezTo>
                    <a:pt x="417" y="5811"/>
                    <a:pt x="0" y="7097"/>
                    <a:pt x="12" y="8394"/>
                  </a:cubicBezTo>
                  <a:cubicBezTo>
                    <a:pt x="24" y="9335"/>
                    <a:pt x="274" y="10299"/>
                    <a:pt x="893" y="11061"/>
                  </a:cubicBezTo>
                  <a:cubicBezTo>
                    <a:pt x="1513" y="11823"/>
                    <a:pt x="2536" y="12347"/>
                    <a:pt x="3596" y="12288"/>
                  </a:cubicBezTo>
                  <a:cubicBezTo>
                    <a:pt x="4120" y="12252"/>
                    <a:pt x="4620" y="12085"/>
                    <a:pt x="5132" y="12014"/>
                  </a:cubicBezTo>
                  <a:cubicBezTo>
                    <a:pt x="5763" y="11943"/>
                    <a:pt x="6418" y="12026"/>
                    <a:pt x="7001" y="12264"/>
                  </a:cubicBezTo>
                  <a:cubicBezTo>
                    <a:pt x="7394" y="12419"/>
                    <a:pt x="7740" y="12633"/>
                    <a:pt x="8156" y="12740"/>
                  </a:cubicBezTo>
                  <a:cubicBezTo>
                    <a:pt x="8561" y="12835"/>
                    <a:pt x="9061" y="12788"/>
                    <a:pt x="9311" y="12490"/>
                  </a:cubicBezTo>
                  <a:cubicBezTo>
                    <a:pt x="9573" y="12193"/>
                    <a:pt x="9490" y="11776"/>
                    <a:pt x="9383" y="11407"/>
                  </a:cubicBezTo>
                  <a:cubicBezTo>
                    <a:pt x="8918" y="9787"/>
                    <a:pt x="8192" y="8228"/>
                    <a:pt x="7728" y="6597"/>
                  </a:cubicBezTo>
                  <a:cubicBezTo>
                    <a:pt x="7132" y="4489"/>
                    <a:pt x="6966" y="2275"/>
                    <a:pt x="7251" y="10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105"/>
            <p:cNvSpPr/>
            <p:nvPr/>
          </p:nvSpPr>
          <p:spPr>
            <a:xfrm>
              <a:off x="5793875" y="844875"/>
              <a:ext cx="134850" cy="254225"/>
            </a:xfrm>
            <a:custGeom>
              <a:rect b="b" l="l" r="r" t="t"/>
              <a:pathLst>
                <a:path extrusionOk="0" fill="none" h="10169" w="5394">
                  <a:moveTo>
                    <a:pt x="2370" y="1"/>
                  </a:moveTo>
                  <a:cubicBezTo>
                    <a:pt x="1155" y="2239"/>
                    <a:pt x="48" y="4680"/>
                    <a:pt x="12" y="7168"/>
                  </a:cubicBezTo>
                  <a:cubicBezTo>
                    <a:pt x="0" y="7835"/>
                    <a:pt x="72" y="8525"/>
                    <a:pt x="429" y="9121"/>
                  </a:cubicBezTo>
                  <a:cubicBezTo>
                    <a:pt x="786" y="9704"/>
                    <a:pt x="1488" y="10168"/>
                    <a:pt x="2239" y="10145"/>
                  </a:cubicBezTo>
                  <a:cubicBezTo>
                    <a:pt x="2953" y="10121"/>
                    <a:pt x="3643" y="9680"/>
                    <a:pt x="4322" y="9871"/>
                  </a:cubicBezTo>
                  <a:cubicBezTo>
                    <a:pt x="4560" y="9942"/>
                    <a:pt x="4810" y="10097"/>
                    <a:pt x="5048" y="10002"/>
                  </a:cubicBezTo>
                  <a:cubicBezTo>
                    <a:pt x="5215" y="9930"/>
                    <a:pt x="5287" y="9728"/>
                    <a:pt x="5310" y="9561"/>
                  </a:cubicBezTo>
                  <a:cubicBezTo>
                    <a:pt x="5394" y="8871"/>
                    <a:pt x="5144" y="8180"/>
                    <a:pt x="4906" y="7525"/>
                  </a:cubicBezTo>
                  <a:cubicBezTo>
                    <a:pt x="4286" y="5787"/>
                    <a:pt x="3774" y="3977"/>
                    <a:pt x="3941" y="2167"/>
                  </a:cubicBezTo>
                  <a:cubicBezTo>
                    <a:pt x="4001" y="1465"/>
                    <a:pt x="4179" y="655"/>
                    <a:pt x="4441" y="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105"/>
            <p:cNvSpPr/>
            <p:nvPr/>
          </p:nvSpPr>
          <p:spPr>
            <a:xfrm>
              <a:off x="5826900" y="868975"/>
              <a:ext cx="56300" cy="186675"/>
            </a:xfrm>
            <a:custGeom>
              <a:rect b="b" l="l" r="r" t="t"/>
              <a:pathLst>
                <a:path extrusionOk="0" fill="none" h="7467" w="2252">
                  <a:moveTo>
                    <a:pt x="620" y="2823"/>
                  </a:moveTo>
                  <a:cubicBezTo>
                    <a:pt x="382" y="3489"/>
                    <a:pt x="144" y="4168"/>
                    <a:pt x="72" y="4859"/>
                  </a:cubicBezTo>
                  <a:cubicBezTo>
                    <a:pt x="1" y="5561"/>
                    <a:pt x="108" y="6287"/>
                    <a:pt x="513" y="6883"/>
                  </a:cubicBezTo>
                  <a:cubicBezTo>
                    <a:pt x="727" y="7180"/>
                    <a:pt x="1096" y="7466"/>
                    <a:pt x="1477" y="7371"/>
                  </a:cubicBezTo>
                  <a:cubicBezTo>
                    <a:pt x="1680" y="7335"/>
                    <a:pt x="1834" y="7192"/>
                    <a:pt x="1941" y="7038"/>
                  </a:cubicBezTo>
                  <a:cubicBezTo>
                    <a:pt x="2251" y="6561"/>
                    <a:pt x="2156" y="5978"/>
                    <a:pt x="2061" y="5442"/>
                  </a:cubicBezTo>
                  <a:cubicBezTo>
                    <a:pt x="1822" y="3954"/>
                    <a:pt x="1691" y="2430"/>
                    <a:pt x="1941" y="942"/>
                  </a:cubicBezTo>
                  <a:cubicBezTo>
                    <a:pt x="1977" y="727"/>
                    <a:pt x="2203" y="287"/>
                    <a:pt x="1930" y="156"/>
                  </a:cubicBezTo>
                  <a:cubicBezTo>
                    <a:pt x="1596" y="1"/>
                    <a:pt x="1525" y="334"/>
                    <a:pt x="1441" y="525"/>
                  </a:cubicBezTo>
                  <a:cubicBezTo>
                    <a:pt x="1132" y="1275"/>
                    <a:pt x="894" y="2061"/>
                    <a:pt x="620" y="282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105"/>
            <p:cNvSpPr/>
            <p:nvPr/>
          </p:nvSpPr>
          <p:spPr>
            <a:xfrm>
              <a:off x="7026450" y="842800"/>
              <a:ext cx="361975" cy="367325"/>
            </a:xfrm>
            <a:custGeom>
              <a:rect b="b" l="l" r="r" t="t"/>
              <a:pathLst>
                <a:path extrusionOk="0" fill="none" h="14693" w="14479">
                  <a:moveTo>
                    <a:pt x="3906" y="0"/>
                  </a:moveTo>
                  <a:cubicBezTo>
                    <a:pt x="3216" y="941"/>
                    <a:pt x="2644" y="1953"/>
                    <a:pt x="2120" y="2977"/>
                  </a:cubicBezTo>
                  <a:cubicBezTo>
                    <a:pt x="942" y="5275"/>
                    <a:pt x="1" y="7787"/>
                    <a:pt x="334" y="10299"/>
                  </a:cubicBezTo>
                  <a:cubicBezTo>
                    <a:pt x="441" y="11109"/>
                    <a:pt x="692" y="11918"/>
                    <a:pt x="1275" y="12549"/>
                  </a:cubicBezTo>
                  <a:cubicBezTo>
                    <a:pt x="1727" y="13049"/>
                    <a:pt x="2346" y="13395"/>
                    <a:pt x="2978" y="13692"/>
                  </a:cubicBezTo>
                  <a:cubicBezTo>
                    <a:pt x="3359" y="13871"/>
                    <a:pt x="3751" y="14038"/>
                    <a:pt x="4168" y="14073"/>
                  </a:cubicBezTo>
                  <a:cubicBezTo>
                    <a:pt x="4454" y="14097"/>
                    <a:pt x="4752" y="14061"/>
                    <a:pt x="5037" y="14038"/>
                  </a:cubicBezTo>
                  <a:cubicBezTo>
                    <a:pt x="5514" y="13978"/>
                    <a:pt x="6002" y="13919"/>
                    <a:pt x="6490" y="13871"/>
                  </a:cubicBezTo>
                  <a:cubicBezTo>
                    <a:pt x="7109" y="13788"/>
                    <a:pt x="7752" y="13716"/>
                    <a:pt x="8383" y="13776"/>
                  </a:cubicBezTo>
                  <a:cubicBezTo>
                    <a:pt x="9240" y="13847"/>
                    <a:pt x="10038" y="14157"/>
                    <a:pt x="10871" y="14359"/>
                  </a:cubicBezTo>
                  <a:cubicBezTo>
                    <a:pt x="11693" y="14573"/>
                    <a:pt x="12610" y="14693"/>
                    <a:pt x="13407" y="14383"/>
                  </a:cubicBezTo>
                  <a:cubicBezTo>
                    <a:pt x="13610" y="14312"/>
                    <a:pt x="13812" y="14204"/>
                    <a:pt x="13943" y="14038"/>
                  </a:cubicBezTo>
                  <a:cubicBezTo>
                    <a:pt x="14015" y="13942"/>
                    <a:pt x="14074" y="13823"/>
                    <a:pt x="14110" y="13704"/>
                  </a:cubicBezTo>
                  <a:cubicBezTo>
                    <a:pt x="14479" y="12621"/>
                    <a:pt x="13788" y="11502"/>
                    <a:pt x="13157" y="10513"/>
                  </a:cubicBezTo>
                  <a:cubicBezTo>
                    <a:pt x="12229" y="9025"/>
                    <a:pt x="11360" y="7501"/>
                    <a:pt x="10895" y="5858"/>
                  </a:cubicBezTo>
                  <a:cubicBezTo>
                    <a:pt x="10693" y="5168"/>
                    <a:pt x="10562" y="4465"/>
                    <a:pt x="10478" y="3751"/>
                  </a:cubicBezTo>
                  <a:cubicBezTo>
                    <a:pt x="10336" y="2548"/>
                    <a:pt x="10312" y="1346"/>
                    <a:pt x="10419" y="143"/>
                  </a:cubicBezTo>
                  <a:cubicBezTo>
                    <a:pt x="10431" y="95"/>
                    <a:pt x="10419" y="36"/>
                    <a:pt x="10395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105"/>
            <p:cNvSpPr/>
            <p:nvPr/>
          </p:nvSpPr>
          <p:spPr>
            <a:xfrm>
              <a:off x="7075875" y="842800"/>
              <a:ext cx="239050" cy="321200"/>
            </a:xfrm>
            <a:custGeom>
              <a:rect b="b" l="l" r="r" t="t"/>
              <a:pathLst>
                <a:path extrusionOk="0" fill="none" h="12848" w="9562">
                  <a:moveTo>
                    <a:pt x="3013" y="0"/>
                  </a:moveTo>
                  <a:cubicBezTo>
                    <a:pt x="2215" y="1453"/>
                    <a:pt x="1477" y="3060"/>
                    <a:pt x="893" y="4584"/>
                  </a:cubicBezTo>
                  <a:cubicBezTo>
                    <a:pt x="405" y="5822"/>
                    <a:pt x="0" y="7096"/>
                    <a:pt x="12" y="8406"/>
                  </a:cubicBezTo>
                  <a:cubicBezTo>
                    <a:pt x="24" y="9347"/>
                    <a:pt x="262" y="10299"/>
                    <a:pt x="881" y="11061"/>
                  </a:cubicBezTo>
                  <a:cubicBezTo>
                    <a:pt x="1501" y="11823"/>
                    <a:pt x="2536" y="12359"/>
                    <a:pt x="3596" y="12287"/>
                  </a:cubicBezTo>
                  <a:cubicBezTo>
                    <a:pt x="4120" y="12252"/>
                    <a:pt x="4608" y="12085"/>
                    <a:pt x="5132" y="12026"/>
                  </a:cubicBezTo>
                  <a:cubicBezTo>
                    <a:pt x="5763" y="11942"/>
                    <a:pt x="6418" y="12026"/>
                    <a:pt x="7001" y="12264"/>
                  </a:cubicBezTo>
                  <a:cubicBezTo>
                    <a:pt x="7382" y="12418"/>
                    <a:pt x="7739" y="12645"/>
                    <a:pt x="8144" y="12740"/>
                  </a:cubicBezTo>
                  <a:cubicBezTo>
                    <a:pt x="8561" y="12847"/>
                    <a:pt x="9061" y="12799"/>
                    <a:pt x="9311" y="12490"/>
                  </a:cubicBezTo>
                  <a:cubicBezTo>
                    <a:pt x="9561" y="12192"/>
                    <a:pt x="9490" y="11775"/>
                    <a:pt x="9383" y="11418"/>
                  </a:cubicBezTo>
                  <a:cubicBezTo>
                    <a:pt x="8906" y="9787"/>
                    <a:pt x="8192" y="8227"/>
                    <a:pt x="7728" y="6608"/>
                  </a:cubicBezTo>
                  <a:cubicBezTo>
                    <a:pt x="7120" y="4489"/>
                    <a:pt x="6954" y="2274"/>
                    <a:pt x="7239" y="10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105"/>
            <p:cNvSpPr/>
            <p:nvPr/>
          </p:nvSpPr>
          <p:spPr>
            <a:xfrm>
              <a:off x="7114875" y="842800"/>
              <a:ext cx="134850" cy="254525"/>
            </a:xfrm>
            <a:custGeom>
              <a:rect b="b" l="l" r="r" t="t"/>
              <a:pathLst>
                <a:path extrusionOk="0" fill="none" h="10181" w="5394">
                  <a:moveTo>
                    <a:pt x="2369" y="0"/>
                  </a:moveTo>
                  <a:cubicBezTo>
                    <a:pt x="1143" y="2250"/>
                    <a:pt x="48" y="4691"/>
                    <a:pt x="0" y="7180"/>
                  </a:cubicBezTo>
                  <a:cubicBezTo>
                    <a:pt x="0" y="7846"/>
                    <a:pt x="72" y="8537"/>
                    <a:pt x="429" y="9120"/>
                  </a:cubicBezTo>
                  <a:cubicBezTo>
                    <a:pt x="786" y="9716"/>
                    <a:pt x="1476" y="10180"/>
                    <a:pt x="2238" y="10144"/>
                  </a:cubicBezTo>
                  <a:cubicBezTo>
                    <a:pt x="2941" y="10121"/>
                    <a:pt x="3643" y="9680"/>
                    <a:pt x="4310" y="9882"/>
                  </a:cubicBezTo>
                  <a:cubicBezTo>
                    <a:pt x="4548" y="9954"/>
                    <a:pt x="4810" y="10109"/>
                    <a:pt x="5036" y="10001"/>
                  </a:cubicBezTo>
                  <a:cubicBezTo>
                    <a:pt x="5215" y="9930"/>
                    <a:pt x="5275" y="9740"/>
                    <a:pt x="5298" y="9561"/>
                  </a:cubicBezTo>
                  <a:cubicBezTo>
                    <a:pt x="5394" y="8870"/>
                    <a:pt x="5132" y="8192"/>
                    <a:pt x="4905" y="7525"/>
                  </a:cubicBezTo>
                  <a:cubicBezTo>
                    <a:pt x="4286" y="5787"/>
                    <a:pt x="3762" y="3977"/>
                    <a:pt x="3941" y="2167"/>
                  </a:cubicBezTo>
                  <a:cubicBezTo>
                    <a:pt x="4001" y="1477"/>
                    <a:pt x="4167" y="667"/>
                    <a:pt x="4429" y="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105"/>
            <p:cNvSpPr/>
            <p:nvPr/>
          </p:nvSpPr>
          <p:spPr>
            <a:xfrm>
              <a:off x="7147600" y="866900"/>
              <a:ext cx="56300" cy="186650"/>
            </a:xfrm>
            <a:custGeom>
              <a:rect b="b" l="l" r="r" t="t"/>
              <a:pathLst>
                <a:path extrusionOk="0" fill="none" h="7466" w="2252">
                  <a:moveTo>
                    <a:pt x="632" y="2822"/>
                  </a:moveTo>
                  <a:cubicBezTo>
                    <a:pt x="394" y="3489"/>
                    <a:pt x="144" y="4168"/>
                    <a:pt x="72" y="4858"/>
                  </a:cubicBezTo>
                  <a:cubicBezTo>
                    <a:pt x="1" y="5561"/>
                    <a:pt x="108" y="6287"/>
                    <a:pt x="525" y="6882"/>
                  </a:cubicBezTo>
                  <a:cubicBezTo>
                    <a:pt x="727" y="7192"/>
                    <a:pt x="1108" y="7466"/>
                    <a:pt x="1489" y="7382"/>
                  </a:cubicBezTo>
                  <a:cubicBezTo>
                    <a:pt x="1691" y="7335"/>
                    <a:pt x="1846" y="7192"/>
                    <a:pt x="1942" y="7037"/>
                  </a:cubicBezTo>
                  <a:cubicBezTo>
                    <a:pt x="2251" y="6573"/>
                    <a:pt x="2168" y="5989"/>
                    <a:pt x="2072" y="5442"/>
                  </a:cubicBezTo>
                  <a:cubicBezTo>
                    <a:pt x="1822" y="3965"/>
                    <a:pt x="1691" y="2441"/>
                    <a:pt x="1953" y="941"/>
                  </a:cubicBezTo>
                  <a:cubicBezTo>
                    <a:pt x="1989" y="727"/>
                    <a:pt x="2215" y="286"/>
                    <a:pt x="1930" y="155"/>
                  </a:cubicBezTo>
                  <a:cubicBezTo>
                    <a:pt x="1596" y="1"/>
                    <a:pt x="1525" y="346"/>
                    <a:pt x="1453" y="536"/>
                  </a:cubicBezTo>
                  <a:cubicBezTo>
                    <a:pt x="1132" y="1286"/>
                    <a:pt x="906" y="2060"/>
                    <a:pt x="632" y="2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36" name="Google Shape;2036;p105"/>
          <p:cNvSpPr txBox="1"/>
          <p:nvPr>
            <p:ph type="title"/>
          </p:nvPr>
        </p:nvSpPr>
        <p:spPr>
          <a:xfrm>
            <a:off x="759830" y="1749600"/>
            <a:ext cx="30417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037" name="Google Shape;2037;p105"/>
          <p:cNvSpPr txBox="1"/>
          <p:nvPr>
            <p:ph idx="1" type="subTitle"/>
          </p:nvPr>
        </p:nvSpPr>
        <p:spPr>
          <a:xfrm>
            <a:off x="759974" y="2322300"/>
            <a:ext cx="30417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sp>
        <p:nvSpPr>
          <p:cNvPr id="2038" name="Google Shape;2038;p105"/>
          <p:cNvSpPr/>
          <p:nvPr/>
        </p:nvSpPr>
        <p:spPr>
          <a:xfrm rot="136947">
            <a:off x="-877240" y="3757093"/>
            <a:ext cx="10673341" cy="4492897"/>
          </a:xfrm>
          <a:custGeom>
            <a:rect b="b" l="l" r="r" t="t"/>
            <a:pathLst>
              <a:path extrusionOk="0" h="1248782" w="2537745">
                <a:moveTo>
                  <a:pt x="222504" y="150"/>
                </a:moveTo>
                <a:cubicBezTo>
                  <a:pt x="239554" y="-1564"/>
                  <a:pt x="252889" y="11866"/>
                  <a:pt x="268796" y="17486"/>
                </a:cubicBezTo>
                <a:cubicBezTo>
                  <a:pt x="277368" y="20534"/>
                  <a:pt x="286703" y="21486"/>
                  <a:pt x="294799" y="25963"/>
                </a:cubicBezTo>
                <a:cubicBezTo>
                  <a:pt x="308420" y="33583"/>
                  <a:pt x="319564" y="45584"/>
                  <a:pt x="333185" y="53490"/>
                </a:cubicBezTo>
                <a:cubicBezTo>
                  <a:pt x="342424" y="58824"/>
                  <a:pt x="363569" y="73683"/>
                  <a:pt x="375285" y="74731"/>
                </a:cubicBezTo>
                <a:cubicBezTo>
                  <a:pt x="388715" y="75874"/>
                  <a:pt x="411289" y="65301"/>
                  <a:pt x="424244" y="62634"/>
                </a:cubicBezTo>
                <a:cubicBezTo>
                  <a:pt x="449294" y="57300"/>
                  <a:pt x="470154" y="65206"/>
                  <a:pt x="494824" y="71969"/>
                </a:cubicBezTo>
                <a:cubicBezTo>
                  <a:pt x="506539" y="75207"/>
                  <a:pt x="517207" y="79303"/>
                  <a:pt x="528257" y="84351"/>
                </a:cubicBezTo>
                <a:cubicBezTo>
                  <a:pt x="540639" y="90066"/>
                  <a:pt x="561880" y="106830"/>
                  <a:pt x="575500" y="109021"/>
                </a:cubicBezTo>
                <a:cubicBezTo>
                  <a:pt x="604171" y="113593"/>
                  <a:pt x="631793" y="96067"/>
                  <a:pt x="658749" y="104068"/>
                </a:cubicBezTo>
                <a:cubicBezTo>
                  <a:pt x="688657" y="112926"/>
                  <a:pt x="712184" y="133976"/>
                  <a:pt x="739712" y="147216"/>
                </a:cubicBezTo>
                <a:cubicBezTo>
                  <a:pt x="768858" y="161123"/>
                  <a:pt x="787337" y="155884"/>
                  <a:pt x="816197" y="148931"/>
                </a:cubicBezTo>
                <a:cubicBezTo>
                  <a:pt x="831628" y="145216"/>
                  <a:pt x="850582" y="137501"/>
                  <a:pt x="866680" y="138358"/>
                </a:cubicBezTo>
                <a:cubicBezTo>
                  <a:pt x="883825" y="139215"/>
                  <a:pt x="898493" y="146073"/>
                  <a:pt x="916686" y="144549"/>
                </a:cubicBezTo>
                <a:cubicBezTo>
                  <a:pt x="928974" y="143501"/>
                  <a:pt x="944023" y="141215"/>
                  <a:pt x="956120" y="137310"/>
                </a:cubicBezTo>
                <a:cubicBezTo>
                  <a:pt x="964597" y="134643"/>
                  <a:pt x="969931" y="127595"/>
                  <a:pt x="977455" y="125309"/>
                </a:cubicBezTo>
                <a:cubicBezTo>
                  <a:pt x="996029" y="119689"/>
                  <a:pt x="1018508" y="122261"/>
                  <a:pt x="1038320" y="117689"/>
                </a:cubicBezTo>
                <a:cubicBezTo>
                  <a:pt x="1080992" y="107783"/>
                  <a:pt x="1124141" y="104449"/>
                  <a:pt x="1167099" y="94448"/>
                </a:cubicBezTo>
                <a:cubicBezTo>
                  <a:pt x="1177767" y="91971"/>
                  <a:pt x="1192435" y="85494"/>
                  <a:pt x="1203198" y="84923"/>
                </a:cubicBezTo>
                <a:cubicBezTo>
                  <a:pt x="1216343" y="84256"/>
                  <a:pt x="1228630" y="95781"/>
                  <a:pt x="1239298" y="102068"/>
                </a:cubicBezTo>
                <a:cubicBezTo>
                  <a:pt x="1256633" y="112259"/>
                  <a:pt x="1272540" y="119689"/>
                  <a:pt x="1292638" y="120356"/>
                </a:cubicBezTo>
                <a:cubicBezTo>
                  <a:pt x="1320927" y="121403"/>
                  <a:pt x="1344454" y="135405"/>
                  <a:pt x="1372458" y="137882"/>
                </a:cubicBezTo>
                <a:cubicBezTo>
                  <a:pt x="1399508" y="140263"/>
                  <a:pt x="1417891" y="127309"/>
                  <a:pt x="1442371" y="117022"/>
                </a:cubicBezTo>
                <a:cubicBezTo>
                  <a:pt x="1480661" y="101020"/>
                  <a:pt x="1528953" y="101115"/>
                  <a:pt x="1564005" y="78827"/>
                </a:cubicBezTo>
                <a:cubicBezTo>
                  <a:pt x="1578388" y="69587"/>
                  <a:pt x="1580198" y="65587"/>
                  <a:pt x="1597914" y="68159"/>
                </a:cubicBezTo>
                <a:cubicBezTo>
                  <a:pt x="1618202" y="71111"/>
                  <a:pt x="1636490" y="78922"/>
                  <a:pt x="1657255" y="79208"/>
                </a:cubicBezTo>
                <a:cubicBezTo>
                  <a:pt x="1670781" y="79398"/>
                  <a:pt x="1684591" y="72445"/>
                  <a:pt x="1697451" y="73778"/>
                </a:cubicBezTo>
                <a:cubicBezTo>
                  <a:pt x="1709261" y="75017"/>
                  <a:pt x="1724311" y="81970"/>
                  <a:pt x="1735455" y="83589"/>
                </a:cubicBezTo>
                <a:cubicBezTo>
                  <a:pt x="1757934" y="86732"/>
                  <a:pt x="1758410" y="83018"/>
                  <a:pt x="1774793" y="81398"/>
                </a:cubicBezTo>
                <a:cubicBezTo>
                  <a:pt x="1805845" y="78350"/>
                  <a:pt x="1834801" y="100258"/>
                  <a:pt x="1863471" y="109021"/>
                </a:cubicBezTo>
                <a:cubicBezTo>
                  <a:pt x="1888522" y="116736"/>
                  <a:pt x="1912525" y="112355"/>
                  <a:pt x="1938242" y="112640"/>
                </a:cubicBezTo>
                <a:cubicBezTo>
                  <a:pt x="1971770" y="113117"/>
                  <a:pt x="2005775" y="117308"/>
                  <a:pt x="2038445" y="115784"/>
                </a:cubicBezTo>
                <a:cubicBezTo>
                  <a:pt x="2058543" y="114831"/>
                  <a:pt x="2071307" y="121308"/>
                  <a:pt x="2093690" y="129119"/>
                </a:cubicBezTo>
                <a:cubicBezTo>
                  <a:pt x="2126838" y="140834"/>
                  <a:pt x="2161032" y="152645"/>
                  <a:pt x="2193131" y="166933"/>
                </a:cubicBezTo>
                <a:cubicBezTo>
                  <a:pt x="2216087" y="177125"/>
                  <a:pt x="2233327" y="195032"/>
                  <a:pt x="2255615" y="205890"/>
                </a:cubicBezTo>
                <a:cubicBezTo>
                  <a:pt x="2264855" y="210367"/>
                  <a:pt x="2274570" y="212748"/>
                  <a:pt x="2284286" y="215891"/>
                </a:cubicBezTo>
                <a:cubicBezTo>
                  <a:pt x="2295049" y="219320"/>
                  <a:pt x="2308289" y="221035"/>
                  <a:pt x="2318099" y="224369"/>
                </a:cubicBezTo>
                <a:cubicBezTo>
                  <a:pt x="2344674" y="233132"/>
                  <a:pt x="2389347" y="316094"/>
                  <a:pt x="2394204" y="323238"/>
                </a:cubicBezTo>
                <a:cubicBezTo>
                  <a:pt x="2413825" y="351718"/>
                  <a:pt x="2433448" y="380102"/>
                  <a:pt x="2452974" y="408582"/>
                </a:cubicBezTo>
                <a:cubicBezTo>
                  <a:pt x="2464594" y="424965"/>
                  <a:pt x="2476405" y="441158"/>
                  <a:pt x="2488406" y="457255"/>
                </a:cubicBezTo>
                <a:cubicBezTo>
                  <a:pt x="2495836" y="474019"/>
                  <a:pt x="2498884" y="492212"/>
                  <a:pt x="2503361" y="510404"/>
                </a:cubicBezTo>
                <a:cubicBezTo>
                  <a:pt x="2507647" y="527740"/>
                  <a:pt x="2504790" y="542980"/>
                  <a:pt x="2507742" y="559744"/>
                </a:cubicBezTo>
                <a:cubicBezTo>
                  <a:pt x="2509838" y="571555"/>
                  <a:pt x="2515172" y="583366"/>
                  <a:pt x="2515743" y="595272"/>
                </a:cubicBezTo>
                <a:cubicBezTo>
                  <a:pt x="2516029" y="601654"/>
                  <a:pt x="2512981" y="606607"/>
                  <a:pt x="2513362" y="613465"/>
                </a:cubicBezTo>
                <a:cubicBezTo>
                  <a:pt x="2514219" y="627086"/>
                  <a:pt x="2520220" y="641468"/>
                  <a:pt x="2523363" y="654613"/>
                </a:cubicBezTo>
                <a:cubicBezTo>
                  <a:pt x="2528221" y="675187"/>
                  <a:pt x="2532983" y="695761"/>
                  <a:pt x="2537746" y="716335"/>
                </a:cubicBezTo>
                <a:lnTo>
                  <a:pt x="324803" y="1232114"/>
                </a:lnTo>
                <a:cubicBezTo>
                  <a:pt x="326041" y="1237543"/>
                  <a:pt x="323755" y="1243163"/>
                  <a:pt x="323183" y="1248782"/>
                </a:cubicBezTo>
                <a:cubicBezTo>
                  <a:pt x="274320" y="1144007"/>
                  <a:pt x="225743" y="1039518"/>
                  <a:pt x="199549" y="927123"/>
                </a:cubicBezTo>
                <a:cubicBezTo>
                  <a:pt x="188976" y="881784"/>
                  <a:pt x="178404" y="836445"/>
                  <a:pt x="167830" y="791106"/>
                </a:cubicBezTo>
                <a:cubicBezTo>
                  <a:pt x="144685" y="691951"/>
                  <a:pt x="121634" y="592796"/>
                  <a:pt x="98489" y="493640"/>
                </a:cubicBezTo>
                <a:cubicBezTo>
                  <a:pt x="75629" y="395438"/>
                  <a:pt x="52769" y="297330"/>
                  <a:pt x="29813" y="199127"/>
                </a:cubicBezTo>
                <a:cubicBezTo>
                  <a:pt x="20003" y="157027"/>
                  <a:pt x="12192" y="113117"/>
                  <a:pt x="0" y="71969"/>
                </a:cubicBezTo>
                <a:cubicBezTo>
                  <a:pt x="38958" y="63968"/>
                  <a:pt x="74962" y="58824"/>
                  <a:pt x="109252" y="37774"/>
                </a:cubicBezTo>
                <a:cubicBezTo>
                  <a:pt x="143542" y="16628"/>
                  <a:pt x="182309" y="4246"/>
                  <a:pt x="222504" y="34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rotWithShape="0" algn="bl" dir="1260000" dist="95250">
              <a:srgbClr val="212920">
                <a:alpha val="18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7E1CC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11">
    <p:spTree>
      <p:nvGrpSpPr>
        <p:cNvPr id="2039" name="Shape 2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0" name="Google Shape;2040;p106"/>
          <p:cNvSpPr txBox="1"/>
          <p:nvPr>
            <p:ph type="title"/>
          </p:nvPr>
        </p:nvSpPr>
        <p:spPr>
          <a:xfrm>
            <a:off x="5452625" y="1745250"/>
            <a:ext cx="29781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/>
        </p:txBody>
      </p:sp>
      <p:sp>
        <p:nvSpPr>
          <p:cNvPr id="2041" name="Google Shape;2041;p106"/>
          <p:cNvSpPr txBox="1"/>
          <p:nvPr>
            <p:ph idx="1" type="subTitle"/>
          </p:nvPr>
        </p:nvSpPr>
        <p:spPr>
          <a:xfrm>
            <a:off x="5452767" y="2317950"/>
            <a:ext cx="29781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  <p:grpSp>
        <p:nvGrpSpPr>
          <p:cNvPr id="2042" name="Google Shape;2042;p106"/>
          <p:cNvGrpSpPr/>
          <p:nvPr/>
        </p:nvGrpSpPr>
        <p:grpSpPr>
          <a:xfrm>
            <a:off x="7" y="-10"/>
            <a:ext cx="2492886" cy="5143452"/>
            <a:chOff x="237525" y="846675"/>
            <a:chExt cx="2229175" cy="4018950"/>
          </a:xfrm>
        </p:grpSpPr>
        <p:sp>
          <p:nvSpPr>
            <p:cNvPr id="2043" name="Google Shape;2043;p106"/>
            <p:cNvSpPr/>
            <p:nvPr/>
          </p:nvSpPr>
          <p:spPr>
            <a:xfrm>
              <a:off x="238125" y="846675"/>
              <a:ext cx="2228575" cy="2372625"/>
            </a:xfrm>
            <a:custGeom>
              <a:rect b="b" l="l" r="r" t="t"/>
              <a:pathLst>
                <a:path extrusionOk="0" fill="none" h="94905" w="89143">
                  <a:moveTo>
                    <a:pt x="0" y="65830"/>
                  </a:moveTo>
                  <a:cubicBezTo>
                    <a:pt x="786" y="66699"/>
                    <a:pt x="1453" y="67651"/>
                    <a:pt x="1988" y="68639"/>
                  </a:cubicBezTo>
                  <a:cubicBezTo>
                    <a:pt x="2715" y="69985"/>
                    <a:pt x="3286" y="71461"/>
                    <a:pt x="4584" y="72437"/>
                  </a:cubicBezTo>
                  <a:cubicBezTo>
                    <a:pt x="6775" y="74092"/>
                    <a:pt x="10097" y="73688"/>
                    <a:pt x="12954" y="74176"/>
                  </a:cubicBezTo>
                  <a:cubicBezTo>
                    <a:pt x="16907" y="74854"/>
                    <a:pt x="20300" y="77521"/>
                    <a:pt x="21431" y="80843"/>
                  </a:cubicBezTo>
                  <a:cubicBezTo>
                    <a:pt x="22098" y="82832"/>
                    <a:pt x="22027" y="84999"/>
                    <a:pt x="23039" y="86868"/>
                  </a:cubicBezTo>
                  <a:cubicBezTo>
                    <a:pt x="24848" y="90225"/>
                    <a:pt x="29456" y="91606"/>
                    <a:pt x="33588" y="92642"/>
                  </a:cubicBezTo>
                  <a:cubicBezTo>
                    <a:pt x="38100" y="93773"/>
                    <a:pt x="42863" y="94905"/>
                    <a:pt x="47446" y="93976"/>
                  </a:cubicBezTo>
                  <a:cubicBezTo>
                    <a:pt x="55662" y="92297"/>
                    <a:pt x="60317" y="83046"/>
                    <a:pt x="56126" y="76748"/>
                  </a:cubicBezTo>
                  <a:cubicBezTo>
                    <a:pt x="52007" y="70568"/>
                    <a:pt x="41874" y="68187"/>
                    <a:pt x="39267" y="61424"/>
                  </a:cubicBezTo>
                  <a:cubicBezTo>
                    <a:pt x="38148" y="58531"/>
                    <a:pt x="38683" y="55388"/>
                    <a:pt x="39243" y="52375"/>
                  </a:cubicBezTo>
                  <a:cubicBezTo>
                    <a:pt x="39910" y="48685"/>
                    <a:pt x="40577" y="45006"/>
                    <a:pt x="41255" y="41327"/>
                  </a:cubicBezTo>
                  <a:cubicBezTo>
                    <a:pt x="41922" y="37659"/>
                    <a:pt x="42779" y="33695"/>
                    <a:pt x="45994" y="31230"/>
                  </a:cubicBezTo>
                  <a:cubicBezTo>
                    <a:pt x="49661" y="28408"/>
                    <a:pt x="55971" y="28694"/>
                    <a:pt x="59281" y="31837"/>
                  </a:cubicBezTo>
                  <a:cubicBezTo>
                    <a:pt x="62579" y="34969"/>
                    <a:pt x="62270" y="40398"/>
                    <a:pt x="58638" y="43255"/>
                  </a:cubicBezTo>
                  <a:cubicBezTo>
                    <a:pt x="56626" y="44839"/>
                    <a:pt x="53864" y="45637"/>
                    <a:pt x="51983" y="47339"/>
                  </a:cubicBezTo>
                  <a:cubicBezTo>
                    <a:pt x="48673" y="50363"/>
                    <a:pt x="49387" y="55685"/>
                    <a:pt x="52947" y="58495"/>
                  </a:cubicBezTo>
                  <a:cubicBezTo>
                    <a:pt x="56495" y="61305"/>
                    <a:pt x="62091" y="61674"/>
                    <a:pt x="66520" y="60019"/>
                  </a:cubicBezTo>
                  <a:cubicBezTo>
                    <a:pt x="70949" y="58376"/>
                    <a:pt x="74271" y="54983"/>
                    <a:pt x="76331" y="51232"/>
                  </a:cubicBezTo>
                  <a:cubicBezTo>
                    <a:pt x="77343" y="49387"/>
                    <a:pt x="78093" y="47411"/>
                    <a:pt x="79331" y="45660"/>
                  </a:cubicBezTo>
                  <a:cubicBezTo>
                    <a:pt x="82558" y="41112"/>
                    <a:pt x="89142" y="37600"/>
                    <a:pt x="88618" y="32302"/>
                  </a:cubicBezTo>
                  <a:cubicBezTo>
                    <a:pt x="88059" y="26753"/>
                    <a:pt x="80046" y="24074"/>
                    <a:pt x="77581" y="18931"/>
                  </a:cubicBezTo>
                  <a:cubicBezTo>
                    <a:pt x="76795" y="17264"/>
                    <a:pt x="76593" y="15359"/>
                    <a:pt x="75367" y="13895"/>
                  </a:cubicBezTo>
                  <a:cubicBezTo>
                    <a:pt x="74200" y="12525"/>
                    <a:pt x="72307" y="11775"/>
                    <a:pt x="70806" y="10656"/>
                  </a:cubicBezTo>
                  <a:cubicBezTo>
                    <a:pt x="67366" y="8072"/>
                    <a:pt x="66782" y="3715"/>
                    <a:pt x="68354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106"/>
            <p:cNvSpPr/>
            <p:nvPr/>
          </p:nvSpPr>
          <p:spPr>
            <a:xfrm>
              <a:off x="238125" y="1695875"/>
              <a:ext cx="1318025" cy="1450200"/>
            </a:xfrm>
            <a:custGeom>
              <a:rect b="b" l="l" r="r" t="t"/>
              <a:pathLst>
                <a:path extrusionOk="0" fill="none" h="58008" w="52721">
                  <a:moveTo>
                    <a:pt x="0" y="27754"/>
                  </a:moveTo>
                  <a:cubicBezTo>
                    <a:pt x="2215" y="30897"/>
                    <a:pt x="4024" y="34326"/>
                    <a:pt x="7775" y="35886"/>
                  </a:cubicBezTo>
                  <a:cubicBezTo>
                    <a:pt x="11573" y="37457"/>
                    <a:pt x="16431" y="36612"/>
                    <a:pt x="19860" y="38720"/>
                  </a:cubicBezTo>
                  <a:cubicBezTo>
                    <a:pt x="24015" y="41267"/>
                    <a:pt x="23813" y="46244"/>
                    <a:pt x="25801" y="49888"/>
                  </a:cubicBezTo>
                  <a:cubicBezTo>
                    <a:pt x="28099" y="54126"/>
                    <a:pt x="34778" y="58008"/>
                    <a:pt x="40172" y="57781"/>
                  </a:cubicBezTo>
                  <a:cubicBezTo>
                    <a:pt x="45482" y="57567"/>
                    <a:pt x="51995" y="55984"/>
                    <a:pt x="52411" y="50519"/>
                  </a:cubicBezTo>
                  <a:cubicBezTo>
                    <a:pt x="52721" y="46590"/>
                    <a:pt x="49554" y="43101"/>
                    <a:pt x="46196" y="40410"/>
                  </a:cubicBezTo>
                  <a:cubicBezTo>
                    <a:pt x="42839" y="37719"/>
                    <a:pt x="38981" y="35243"/>
                    <a:pt x="37100" y="31647"/>
                  </a:cubicBezTo>
                  <a:cubicBezTo>
                    <a:pt x="33683" y="25087"/>
                    <a:pt x="37910" y="16931"/>
                    <a:pt x="34350" y="10430"/>
                  </a:cubicBezTo>
                  <a:cubicBezTo>
                    <a:pt x="32885" y="7751"/>
                    <a:pt x="30242" y="5680"/>
                    <a:pt x="27396" y="4013"/>
                  </a:cubicBezTo>
                  <a:cubicBezTo>
                    <a:pt x="25206" y="2727"/>
                    <a:pt x="22824" y="1632"/>
                    <a:pt x="20241" y="1120"/>
                  </a:cubicBezTo>
                  <a:cubicBezTo>
                    <a:pt x="14621" y="0"/>
                    <a:pt x="7930" y="822"/>
                    <a:pt x="2512" y="2227"/>
                  </a:cubicBezTo>
                  <a:cubicBezTo>
                    <a:pt x="1667" y="2441"/>
                    <a:pt x="833" y="2656"/>
                    <a:pt x="0" y="287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106"/>
            <p:cNvSpPr/>
            <p:nvPr/>
          </p:nvSpPr>
          <p:spPr>
            <a:xfrm>
              <a:off x="238125" y="1786350"/>
              <a:ext cx="1033175" cy="1245725"/>
            </a:xfrm>
            <a:custGeom>
              <a:rect b="b" l="l" r="r" t="t"/>
              <a:pathLst>
                <a:path extrusionOk="0" fill="none" h="49829" w="41327">
                  <a:moveTo>
                    <a:pt x="0" y="12955"/>
                  </a:moveTo>
                  <a:cubicBezTo>
                    <a:pt x="1845" y="14157"/>
                    <a:pt x="3143" y="16039"/>
                    <a:pt x="4155" y="17872"/>
                  </a:cubicBezTo>
                  <a:cubicBezTo>
                    <a:pt x="5489" y="20277"/>
                    <a:pt x="6632" y="22885"/>
                    <a:pt x="8954" y="24635"/>
                  </a:cubicBezTo>
                  <a:cubicBezTo>
                    <a:pt x="12287" y="27159"/>
                    <a:pt x="17157" y="27338"/>
                    <a:pt x="21229" y="28862"/>
                  </a:cubicBezTo>
                  <a:cubicBezTo>
                    <a:pt x="26241" y="30743"/>
                    <a:pt x="30016" y="34862"/>
                    <a:pt x="30980" y="39482"/>
                  </a:cubicBezTo>
                  <a:cubicBezTo>
                    <a:pt x="31421" y="41661"/>
                    <a:pt x="31290" y="43947"/>
                    <a:pt x="32242" y="46007"/>
                  </a:cubicBezTo>
                  <a:cubicBezTo>
                    <a:pt x="33195" y="48054"/>
                    <a:pt x="35814" y="49829"/>
                    <a:pt x="38231" y="49078"/>
                  </a:cubicBezTo>
                  <a:cubicBezTo>
                    <a:pt x="40648" y="48316"/>
                    <a:pt x="41327" y="45507"/>
                    <a:pt x="40446" y="43435"/>
                  </a:cubicBezTo>
                  <a:cubicBezTo>
                    <a:pt x="39564" y="41363"/>
                    <a:pt x="37624" y="39792"/>
                    <a:pt x="36028" y="38065"/>
                  </a:cubicBezTo>
                  <a:cubicBezTo>
                    <a:pt x="31218" y="32826"/>
                    <a:pt x="29528" y="25909"/>
                    <a:pt x="29361" y="19241"/>
                  </a:cubicBezTo>
                  <a:cubicBezTo>
                    <a:pt x="29313" y="17491"/>
                    <a:pt x="29361" y="15741"/>
                    <a:pt x="29063" y="14015"/>
                  </a:cubicBezTo>
                  <a:cubicBezTo>
                    <a:pt x="28099" y="8597"/>
                    <a:pt x="23420" y="3859"/>
                    <a:pt x="17478" y="1870"/>
                  </a:cubicBezTo>
                  <a:cubicBezTo>
                    <a:pt x="11847" y="1"/>
                    <a:pt x="5286" y="537"/>
                    <a:pt x="0" y="30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106"/>
            <p:cNvSpPr/>
            <p:nvPr/>
          </p:nvSpPr>
          <p:spPr>
            <a:xfrm>
              <a:off x="238125" y="1877450"/>
              <a:ext cx="627175" cy="542650"/>
            </a:xfrm>
            <a:custGeom>
              <a:rect b="b" l="l" r="r" t="t"/>
              <a:pathLst>
                <a:path extrusionOk="0" fill="none" h="21706" w="25087">
                  <a:moveTo>
                    <a:pt x="0" y="2560"/>
                  </a:moveTo>
                  <a:cubicBezTo>
                    <a:pt x="3798" y="560"/>
                    <a:pt x="8608" y="0"/>
                    <a:pt x="12871" y="1119"/>
                  </a:cubicBezTo>
                  <a:cubicBezTo>
                    <a:pt x="17645" y="2382"/>
                    <a:pt x="21610" y="5703"/>
                    <a:pt x="23170" y="9775"/>
                  </a:cubicBezTo>
                  <a:cubicBezTo>
                    <a:pt x="23789" y="11383"/>
                    <a:pt x="24051" y="13061"/>
                    <a:pt x="24313" y="14728"/>
                  </a:cubicBezTo>
                  <a:cubicBezTo>
                    <a:pt x="24503" y="15967"/>
                    <a:pt x="24694" y="17217"/>
                    <a:pt x="24884" y="18455"/>
                  </a:cubicBezTo>
                  <a:cubicBezTo>
                    <a:pt x="24991" y="19157"/>
                    <a:pt x="25086" y="19896"/>
                    <a:pt x="24717" y="20527"/>
                  </a:cubicBezTo>
                  <a:cubicBezTo>
                    <a:pt x="24205" y="21360"/>
                    <a:pt x="22955" y="21705"/>
                    <a:pt x="21872" y="21574"/>
                  </a:cubicBezTo>
                  <a:cubicBezTo>
                    <a:pt x="20776" y="21431"/>
                    <a:pt x="19800" y="20931"/>
                    <a:pt x="18871" y="20431"/>
                  </a:cubicBezTo>
                  <a:cubicBezTo>
                    <a:pt x="15895" y="18848"/>
                    <a:pt x="12764" y="17121"/>
                    <a:pt x="11251" y="14407"/>
                  </a:cubicBezTo>
                  <a:cubicBezTo>
                    <a:pt x="10394" y="12859"/>
                    <a:pt x="10132" y="11073"/>
                    <a:pt x="9001" y="9668"/>
                  </a:cubicBezTo>
                  <a:cubicBezTo>
                    <a:pt x="7870" y="8239"/>
                    <a:pt x="5989" y="7370"/>
                    <a:pt x="4048" y="6953"/>
                  </a:cubicBezTo>
                  <a:cubicBezTo>
                    <a:pt x="2727" y="6668"/>
                    <a:pt x="1369" y="6584"/>
                    <a:pt x="0" y="654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106"/>
            <p:cNvSpPr/>
            <p:nvPr/>
          </p:nvSpPr>
          <p:spPr>
            <a:xfrm>
              <a:off x="238125" y="1948575"/>
              <a:ext cx="501575" cy="346200"/>
            </a:xfrm>
            <a:custGeom>
              <a:rect b="b" l="l" r="r" t="t"/>
              <a:pathLst>
                <a:path extrusionOk="0" fill="none" h="13848" w="20063">
                  <a:moveTo>
                    <a:pt x="0" y="1989"/>
                  </a:moveTo>
                  <a:cubicBezTo>
                    <a:pt x="2429" y="918"/>
                    <a:pt x="5060" y="144"/>
                    <a:pt x="7775" y="72"/>
                  </a:cubicBezTo>
                  <a:cubicBezTo>
                    <a:pt x="10656" y="1"/>
                    <a:pt x="13633" y="763"/>
                    <a:pt x="15716" y="2477"/>
                  </a:cubicBezTo>
                  <a:cubicBezTo>
                    <a:pt x="16502" y="3132"/>
                    <a:pt x="17145" y="3918"/>
                    <a:pt x="17705" y="4728"/>
                  </a:cubicBezTo>
                  <a:cubicBezTo>
                    <a:pt x="18836" y="6406"/>
                    <a:pt x="19574" y="8288"/>
                    <a:pt x="19872" y="10216"/>
                  </a:cubicBezTo>
                  <a:cubicBezTo>
                    <a:pt x="20062" y="11419"/>
                    <a:pt x="19883" y="12931"/>
                    <a:pt x="18586" y="13431"/>
                  </a:cubicBezTo>
                  <a:cubicBezTo>
                    <a:pt x="17502" y="13848"/>
                    <a:pt x="16216" y="13264"/>
                    <a:pt x="15442" y="12490"/>
                  </a:cubicBezTo>
                  <a:cubicBezTo>
                    <a:pt x="14859" y="11907"/>
                    <a:pt x="14430" y="11205"/>
                    <a:pt x="14204" y="10455"/>
                  </a:cubicBezTo>
                  <a:cubicBezTo>
                    <a:pt x="13835" y="9252"/>
                    <a:pt x="14002" y="7978"/>
                    <a:pt x="13764" y="6752"/>
                  </a:cubicBezTo>
                  <a:cubicBezTo>
                    <a:pt x="13418" y="5013"/>
                    <a:pt x="12240" y="3406"/>
                    <a:pt x="10549" y="2394"/>
                  </a:cubicBezTo>
                  <a:cubicBezTo>
                    <a:pt x="8858" y="1394"/>
                    <a:pt x="6691" y="989"/>
                    <a:pt x="4667" y="1334"/>
                  </a:cubicBezTo>
                  <a:cubicBezTo>
                    <a:pt x="3167" y="1584"/>
                    <a:pt x="1786" y="2203"/>
                    <a:pt x="333" y="2644"/>
                  </a:cubicBezTo>
                  <a:cubicBezTo>
                    <a:pt x="226" y="2680"/>
                    <a:pt x="119" y="2704"/>
                    <a:pt x="0" y="27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106"/>
            <p:cNvSpPr/>
            <p:nvPr/>
          </p:nvSpPr>
          <p:spPr>
            <a:xfrm>
              <a:off x="626850" y="2133725"/>
              <a:ext cx="79500" cy="102725"/>
            </a:xfrm>
            <a:custGeom>
              <a:rect b="b" l="l" r="r" t="t"/>
              <a:pathLst>
                <a:path extrusionOk="0" fill="none" h="4109" w="3180">
                  <a:moveTo>
                    <a:pt x="524" y="2870"/>
                  </a:moveTo>
                  <a:cubicBezTo>
                    <a:pt x="667" y="3322"/>
                    <a:pt x="977" y="3751"/>
                    <a:pt x="1453" y="3965"/>
                  </a:cubicBezTo>
                  <a:cubicBezTo>
                    <a:pt x="1644" y="4049"/>
                    <a:pt x="1858" y="4108"/>
                    <a:pt x="2072" y="4072"/>
                  </a:cubicBezTo>
                  <a:cubicBezTo>
                    <a:pt x="2441" y="4013"/>
                    <a:pt x="2679" y="3703"/>
                    <a:pt x="2810" y="3394"/>
                  </a:cubicBezTo>
                  <a:cubicBezTo>
                    <a:pt x="3180" y="2477"/>
                    <a:pt x="2727" y="477"/>
                    <a:pt x="1382" y="239"/>
                  </a:cubicBezTo>
                  <a:cubicBezTo>
                    <a:pt x="1" y="1"/>
                    <a:pt x="322" y="2239"/>
                    <a:pt x="524" y="28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106"/>
            <p:cNvSpPr/>
            <p:nvPr/>
          </p:nvSpPr>
          <p:spPr>
            <a:xfrm>
              <a:off x="1078700" y="2808500"/>
              <a:ext cx="106575" cy="142025"/>
            </a:xfrm>
            <a:custGeom>
              <a:rect b="b" l="l" r="r" t="t"/>
              <a:pathLst>
                <a:path extrusionOk="0" fill="none" h="5681" w="4263">
                  <a:moveTo>
                    <a:pt x="798" y="4251"/>
                  </a:moveTo>
                  <a:cubicBezTo>
                    <a:pt x="1227" y="5013"/>
                    <a:pt x="2108" y="5621"/>
                    <a:pt x="3096" y="5668"/>
                  </a:cubicBezTo>
                  <a:cubicBezTo>
                    <a:pt x="3215" y="5680"/>
                    <a:pt x="3334" y="5680"/>
                    <a:pt x="3429" y="5633"/>
                  </a:cubicBezTo>
                  <a:cubicBezTo>
                    <a:pt x="3560" y="5573"/>
                    <a:pt x="3632" y="5442"/>
                    <a:pt x="3691" y="5323"/>
                  </a:cubicBezTo>
                  <a:cubicBezTo>
                    <a:pt x="4263" y="4132"/>
                    <a:pt x="4203" y="2727"/>
                    <a:pt x="3525" y="1584"/>
                  </a:cubicBezTo>
                  <a:cubicBezTo>
                    <a:pt x="3227" y="1096"/>
                    <a:pt x="2786" y="632"/>
                    <a:pt x="2167" y="489"/>
                  </a:cubicBezTo>
                  <a:cubicBezTo>
                    <a:pt x="0" y="1"/>
                    <a:pt x="286" y="3370"/>
                    <a:pt x="798" y="425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106"/>
            <p:cNvSpPr/>
            <p:nvPr/>
          </p:nvSpPr>
          <p:spPr>
            <a:xfrm>
              <a:off x="238125" y="846675"/>
              <a:ext cx="782850" cy="646825"/>
            </a:xfrm>
            <a:custGeom>
              <a:rect b="b" l="l" r="r" t="t"/>
              <a:pathLst>
                <a:path extrusionOk="0" fill="none" h="25873" w="31314">
                  <a:moveTo>
                    <a:pt x="30361" y="0"/>
                  </a:moveTo>
                  <a:cubicBezTo>
                    <a:pt x="29909" y="3262"/>
                    <a:pt x="30778" y="6727"/>
                    <a:pt x="31004" y="10085"/>
                  </a:cubicBezTo>
                  <a:cubicBezTo>
                    <a:pt x="31313" y="14454"/>
                    <a:pt x="29682" y="19729"/>
                    <a:pt x="24825" y="21050"/>
                  </a:cubicBezTo>
                  <a:cubicBezTo>
                    <a:pt x="19479" y="22491"/>
                    <a:pt x="13347" y="18240"/>
                    <a:pt x="8382" y="20455"/>
                  </a:cubicBezTo>
                  <a:cubicBezTo>
                    <a:pt x="6322" y="21360"/>
                    <a:pt x="5048" y="23193"/>
                    <a:pt x="3250" y="24432"/>
                  </a:cubicBezTo>
                  <a:cubicBezTo>
                    <a:pt x="2274" y="25098"/>
                    <a:pt x="1167" y="25575"/>
                    <a:pt x="0" y="2587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106"/>
            <p:cNvSpPr/>
            <p:nvPr/>
          </p:nvSpPr>
          <p:spPr>
            <a:xfrm>
              <a:off x="238125" y="1199075"/>
              <a:ext cx="1170700" cy="600700"/>
            </a:xfrm>
            <a:custGeom>
              <a:rect b="b" l="l" r="r" t="t"/>
              <a:pathLst>
                <a:path extrusionOk="0" fill="none" h="24028" w="46828">
                  <a:moveTo>
                    <a:pt x="0" y="15932"/>
                  </a:moveTo>
                  <a:cubicBezTo>
                    <a:pt x="1429" y="15527"/>
                    <a:pt x="2774" y="14955"/>
                    <a:pt x="4012" y="14229"/>
                  </a:cubicBezTo>
                  <a:cubicBezTo>
                    <a:pt x="5691" y="13229"/>
                    <a:pt x="7179" y="11931"/>
                    <a:pt x="9108" y="11371"/>
                  </a:cubicBezTo>
                  <a:cubicBezTo>
                    <a:pt x="12311" y="10431"/>
                    <a:pt x="15764" y="11729"/>
                    <a:pt x="19145" y="11848"/>
                  </a:cubicBezTo>
                  <a:cubicBezTo>
                    <a:pt x="23051" y="11991"/>
                    <a:pt x="27003" y="10419"/>
                    <a:pt x="29408" y="7764"/>
                  </a:cubicBezTo>
                  <a:cubicBezTo>
                    <a:pt x="30254" y="6835"/>
                    <a:pt x="30909" y="5799"/>
                    <a:pt x="31683" y="4835"/>
                  </a:cubicBezTo>
                  <a:cubicBezTo>
                    <a:pt x="33242" y="2882"/>
                    <a:pt x="35409" y="1180"/>
                    <a:pt x="38076" y="596"/>
                  </a:cubicBezTo>
                  <a:cubicBezTo>
                    <a:pt x="40743" y="1"/>
                    <a:pt x="43922" y="787"/>
                    <a:pt x="45339" y="2823"/>
                  </a:cubicBezTo>
                  <a:cubicBezTo>
                    <a:pt x="46827" y="4966"/>
                    <a:pt x="46006" y="7776"/>
                    <a:pt x="44565" y="9955"/>
                  </a:cubicBezTo>
                  <a:cubicBezTo>
                    <a:pt x="43124" y="12133"/>
                    <a:pt x="41112" y="14038"/>
                    <a:pt x="40076" y="16384"/>
                  </a:cubicBezTo>
                  <a:cubicBezTo>
                    <a:pt x="39422" y="17848"/>
                    <a:pt x="39183" y="19432"/>
                    <a:pt x="38481" y="20884"/>
                  </a:cubicBezTo>
                  <a:cubicBezTo>
                    <a:pt x="37779" y="22325"/>
                    <a:pt x="36421" y="23706"/>
                    <a:pt x="34611" y="23897"/>
                  </a:cubicBezTo>
                  <a:cubicBezTo>
                    <a:pt x="33421" y="24028"/>
                    <a:pt x="32242" y="23635"/>
                    <a:pt x="31182" y="23135"/>
                  </a:cubicBezTo>
                  <a:cubicBezTo>
                    <a:pt x="30075" y="22611"/>
                    <a:pt x="29051" y="21980"/>
                    <a:pt x="28123" y="21242"/>
                  </a:cubicBezTo>
                  <a:cubicBezTo>
                    <a:pt x="26753" y="20158"/>
                    <a:pt x="25610" y="18860"/>
                    <a:pt x="24074" y="17967"/>
                  </a:cubicBezTo>
                  <a:cubicBezTo>
                    <a:pt x="21288" y="16336"/>
                    <a:pt x="17621" y="16265"/>
                    <a:pt x="14323" y="16872"/>
                  </a:cubicBezTo>
                  <a:cubicBezTo>
                    <a:pt x="11037" y="17479"/>
                    <a:pt x="7930" y="18694"/>
                    <a:pt x="4679" y="19444"/>
                  </a:cubicBezTo>
                  <a:cubicBezTo>
                    <a:pt x="3143" y="19801"/>
                    <a:pt x="1584" y="20051"/>
                    <a:pt x="0" y="2020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106"/>
            <p:cNvSpPr/>
            <p:nvPr/>
          </p:nvSpPr>
          <p:spPr>
            <a:xfrm>
              <a:off x="238125" y="1254150"/>
              <a:ext cx="1082300" cy="485500"/>
            </a:xfrm>
            <a:custGeom>
              <a:rect b="b" l="l" r="r" t="t"/>
              <a:pathLst>
                <a:path extrusionOk="0" fill="none" h="19420" w="43292">
                  <a:moveTo>
                    <a:pt x="0" y="15086"/>
                  </a:moveTo>
                  <a:cubicBezTo>
                    <a:pt x="3584" y="14038"/>
                    <a:pt x="6858" y="11776"/>
                    <a:pt x="10620" y="11050"/>
                  </a:cubicBezTo>
                  <a:cubicBezTo>
                    <a:pt x="14680" y="10252"/>
                    <a:pt x="18955" y="11300"/>
                    <a:pt x="23098" y="10895"/>
                  </a:cubicBezTo>
                  <a:cubicBezTo>
                    <a:pt x="27420" y="10466"/>
                    <a:pt x="31468" y="8347"/>
                    <a:pt x="33921" y="5263"/>
                  </a:cubicBezTo>
                  <a:cubicBezTo>
                    <a:pt x="34445" y="4596"/>
                    <a:pt x="34909" y="3894"/>
                    <a:pt x="35397" y="3203"/>
                  </a:cubicBezTo>
                  <a:cubicBezTo>
                    <a:pt x="36159" y="2156"/>
                    <a:pt x="37052" y="1120"/>
                    <a:pt x="38326" y="560"/>
                  </a:cubicBezTo>
                  <a:cubicBezTo>
                    <a:pt x="39612" y="1"/>
                    <a:pt x="41350" y="60"/>
                    <a:pt x="42291" y="977"/>
                  </a:cubicBezTo>
                  <a:cubicBezTo>
                    <a:pt x="42934" y="1608"/>
                    <a:pt x="43089" y="2477"/>
                    <a:pt x="43172" y="3299"/>
                  </a:cubicBezTo>
                  <a:cubicBezTo>
                    <a:pt x="43291" y="4680"/>
                    <a:pt x="43232" y="6120"/>
                    <a:pt x="42565" y="7371"/>
                  </a:cubicBezTo>
                  <a:cubicBezTo>
                    <a:pt x="41505" y="9359"/>
                    <a:pt x="39100" y="10621"/>
                    <a:pt x="38017" y="12586"/>
                  </a:cubicBezTo>
                  <a:cubicBezTo>
                    <a:pt x="37445" y="13621"/>
                    <a:pt x="37267" y="14764"/>
                    <a:pt x="36897" y="15860"/>
                  </a:cubicBezTo>
                  <a:cubicBezTo>
                    <a:pt x="36528" y="16955"/>
                    <a:pt x="35874" y="18062"/>
                    <a:pt x="34707" y="18598"/>
                  </a:cubicBezTo>
                  <a:cubicBezTo>
                    <a:pt x="32897" y="19420"/>
                    <a:pt x="30647" y="18539"/>
                    <a:pt x="29123" y="17360"/>
                  </a:cubicBezTo>
                  <a:cubicBezTo>
                    <a:pt x="27599" y="16193"/>
                    <a:pt x="26337" y="14693"/>
                    <a:pt x="24479" y="13967"/>
                  </a:cubicBezTo>
                  <a:cubicBezTo>
                    <a:pt x="23289" y="13514"/>
                    <a:pt x="21967" y="13407"/>
                    <a:pt x="20669" y="13312"/>
                  </a:cubicBezTo>
                  <a:cubicBezTo>
                    <a:pt x="18550" y="13157"/>
                    <a:pt x="16383" y="13002"/>
                    <a:pt x="14323" y="13443"/>
                  </a:cubicBezTo>
                  <a:cubicBezTo>
                    <a:pt x="12990" y="13717"/>
                    <a:pt x="11751" y="14229"/>
                    <a:pt x="10501" y="14693"/>
                  </a:cubicBezTo>
                  <a:cubicBezTo>
                    <a:pt x="7179" y="15931"/>
                    <a:pt x="3596" y="16848"/>
                    <a:pt x="0" y="170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106"/>
            <p:cNvSpPr/>
            <p:nvPr/>
          </p:nvSpPr>
          <p:spPr>
            <a:xfrm>
              <a:off x="978975" y="1324700"/>
              <a:ext cx="303925" cy="355125"/>
            </a:xfrm>
            <a:custGeom>
              <a:rect b="b" l="l" r="r" t="t"/>
              <a:pathLst>
                <a:path extrusionOk="0" fill="none" h="14205" w="12157">
                  <a:moveTo>
                    <a:pt x="36" y="10835"/>
                  </a:moveTo>
                  <a:cubicBezTo>
                    <a:pt x="1" y="10228"/>
                    <a:pt x="239" y="9644"/>
                    <a:pt x="536" y="9085"/>
                  </a:cubicBezTo>
                  <a:cubicBezTo>
                    <a:pt x="941" y="8323"/>
                    <a:pt x="1453" y="7608"/>
                    <a:pt x="2144" y="7013"/>
                  </a:cubicBezTo>
                  <a:cubicBezTo>
                    <a:pt x="3644" y="5763"/>
                    <a:pt x="5906" y="5180"/>
                    <a:pt x="6966" y="3632"/>
                  </a:cubicBezTo>
                  <a:cubicBezTo>
                    <a:pt x="7406" y="2977"/>
                    <a:pt x="7585" y="2239"/>
                    <a:pt x="7942" y="1548"/>
                  </a:cubicBezTo>
                  <a:cubicBezTo>
                    <a:pt x="8299" y="870"/>
                    <a:pt x="8942" y="215"/>
                    <a:pt x="9800" y="119"/>
                  </a:cubicBezTo>
                  <a:cubicBezTo>
                    <a:pt x="10752" y="0"/>
                    <a:pt x="11669" y="667"/>
                    <a:pt x="11919" y="1465"/>
                  </a:cubicBezTo>
                  <a:cubicBezTo>
                    <a:pt x="12157" y="2263"/>
                    <a:pt x="11835" y="3132"/>
                    <a:pt x="11264" y="3798"/>
                  </a:cubicBezTo>
                  <a:cubicBezTo>
                    <a:pt x="10704" y="4465"/>
                    <a:pt x="9919" y="4977"/>
                    <a:pt x="9145" y="5453"/>
                  </a:cubicBezTo>
                  <a:cubicBezTo>
                    <a:pt x="8359" y="5942"/>
                    <a:pt x="7561" y="6418"/>
                    <a:pt x="6942" y="7049"/>
                  </a:cubicBezTo>
                  <a:cubicBezTo>
                    <a:pt x="6335" y="7656"/>
                    <a:pt x="5918" y="8406"/>
                    <a:pt x="5739" y="9192"/>
                  </a:cubicBezTo>
                  <a:cubicBezTo>
                    <a:pt x="5406" y="10692"/>
                    <a:pt x="5906" y="13419"/>
                    <a:pt x="3513" y="13871"/>
                  </a:cubicBezTo>
                  <a:cubicBezTo>
                    <a:pt x="1810" y="14205"/>
                    <a:pt x="108" y="12121"/>
                    <a:pt x="36" y="1083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106"/>
            <p:cNvSpPr/>
            <p:nvPr/>
          </p:nvSpPr>
          <p:spPr>
            <a:xfrm>
              <a:off x="1023025" y="1548525"/>
              <a:ext cx="65825" cy="89325"/>
            </a:xfrm>
            <a:custGeom>
              <a:rect b="b" l="l" r="r" t="t"/>
              <a:pathLst>
                <a:path extrusionOk="0" fill="none" h="3573" w="2633">
                  <a:moveTo>
                    <a:pt x="132" y="2513"/>
                  </a:moveTo>
                  <a:cubicBezTo>
                    <a:pt x="179" y="2751"/>
                    <a:pt x="251" y="2989"/>
                    <a:pt x="406" y="3192"/>
                  </a:cubicBezTo>
                  <a:cubicBezTo>
                    <a:pt x="560" y="3394"/>
                    <a:pt x="822" y="3549"/>
                    <a:pt x="1096" y="3561"/>
                  </a:cubicBezTo>
                  <a:cubicBezTo>
                    <a:pt x="1632" y="3573"/>
                    <a:pt x="1977" y="3085"/>
                    <a:pt x="2108" y="2644"/>
                  </a:cubicBezTo>
                  <a:cubicBezTo>
                    <a:pt x="2334" y="1965"/>
                    <a:pt x="2632" y="1"/>
                    <a:pt x="1263" y="132"/>
                  </a:cubicBezTo>
                  <a:cubicBezTo>
                    <a:pt x="1" y="263"/>
                    <a:pt x="1" y="1727"/>
                    <a:pt x="144" y="250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106"/>
            <p:cNvSpPr/>
            <p:nvPr/>
          </p:nvSpPr>
          <p:spPr>
            <a:xfrm>
              <a:off x="1061425" y="846675"/>
              <a:ext cx="1005225" cy="613775"/>
            </a:xfrm>
            <a:custGeom>
              <a:rect b="b" l="l" r="r" t="t"/>
              <a:pathLst>
                <a:path extrusionOk="0" fill="none" h="24551" w="40209">
                  <a:moveTo>
                    <a:pt x="1179" y="0"/>
                  </a:moveTo>
                  <a:cubicBezTo>
                    <a:pt x="239" y="2000"/>
                    <a:pt x="1" y="4251"/>
                    <a:pt x="584" y="6346"/>
                  </a:cubicBezTo>
                  <a:cubicBezTo>
                    <a:pt x="977" y="7775"/>
                    <a:pt x="1787" y="9192"/>
                    <a:pt x="3180" y="10049"/>
                  </a:cubicBezTo>
                  <a:cubicBezTo>
                    <a:pt x="6609" y="12180"/>
                    <a:pt x="12014" y="10216"/>
                    <a:pt x="15348" y="12466"/>
                  </a:cubicBezTo>
                  <a:cubicBezTo>
                    <a:pt x="16955" y="13549"/>
                    <a:pt x="17646" y="15466"/>
                    <a:pt x="17324" y="17193"/>
                  </a:cubicBezTo>
                  <a:cubicBezTo>
                    <a:pt x="16967" y="19074"/>
                    <a:pt x="15586" y="21014"/>
                    <a:pt x="16527" y="22741"/>
                  </a:cubicBezTo>
                  <a:cubicBezTo>
                    <a:pt x="17050" y="23705"/>
                    <a:pt x="18265" y="24313"/>
                    <a:pt x="19491" y="24432"/>
                  </a:cubicBezTo>
                  <a:cubicBezTo>
                    <a:pt x="20729" y="24551"/>
                    <a:pt x="21980" y="24205"/>
                    <a:pt x="23051" y="23681"/>
                  </a:cubicBezTo>
                  <a:cubicBezTo>
                    <a:pt x="24563" y="22931"/>
                    <a:pt x="25921" y="21741"/>
                    <a:pt x="27659" y="21657"/>
                  </a:cubicBezTo>
                  <a:cubicBezTo>
                    <a:pt x="29850" y="21538"/>
                    <a:pt x="31624" y="23170"/>
                    <a:pt x="33767" y="23586"/>
                  </a:cubicBezTo>
                  <a:cubicBezTo>
                    <a:pt x="36208" y="24051"/>
                    <a:pt x="38922" y="22586"/>
                    <a:pt x="39506" y="20491"/>
                  </a:cubicBezTo>
                  <a:cubicBezTo>
                    <a:pt x="40208" y="17919"/>
                    <a:pt x="37994" y="15430"/>
                    <a:pt x="35600" y="13764"/>
                  </a:cubicBezTo>
                  <a:cubicBezTo>
                    <a:pt x="33219" y="12085"/>
                    <a:pt x="30409" y="10608"/>
                    <a:pt x="29183" y="8168"/>
                  </a:cubicBezTo>
                  <a:cubicBezTo>
                    <a:pt x="28576" y="6965"/>
                    <a:pt x="28433" y="5620"/>
                    <a:pt x="28421" y="4310"/>
                  </a:cubicBezTo>
                  <a:cubicBezTo>
                    <a:pt x="28409" y="2857"/>
                    <a:pt x="28552" y="1369"/>
                    <a:pt x="2907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106"/>
            <p:cNvSpPr/>
            <p:nvPr/>
          </p:nvSpPr>
          <p:spPr>
            <a:xfrm>
              <a:off x="1150125" y="846675"/>
              <a:ext cx="705475" cy="514350"/>
            </a:xfrm>
            <a:custGeom>
              <a:rect b="b" l="l" r="r" t="t"/>
              <a:pathLst>
                <a:path extrusionOk="0" fill="none" h="20574" w="28219">
                  <a:moveTo>
                    <a:pt x="1156" y="0"/>
                  </a:moveTo>
                  <a:cubicBezTo>
                    <a:pt x="894" y="560"/>
                    <a:pt x="691" y="1155"/>
                    <a:pt x="537" y="1750"/>
                  </a:cubicBezTo>
                  <a:cubicBezTo>
                    <a:pt x="227" y="2846"/>
                    <a:pt x="1" y="4024"/>
                    <a:pt x="453" y="5084"/>
                  </a:cubicBezTo>
                  <a:cubicBezTo>
                    <a:pt x="1013" y="6394"/>
                    <a:pt x="2501" y="7263"/>
                    <a:pt x="4049" y="7703"/>
                  </a:cubicBezTo>
                  <a:cubicBezTo>
                    <a:pt x="5597" y="8132"/>
                    <a:pt x="7240" y="8227"/>
                    <a:pt x="8823" y="8537"/>
                  </a:cubicBezTo>
                  <a:cubicBezTo>
                    <a:pt x="11228" y="8989"/>
                    <a:pt x="13586" y="9989"/>
                    <a:pt x="15026" y="11692"/>
                  </a:cubicBezTo>
                  <a:cubicBezTo>
                    <a:pt x="16181" y="13061"/>
                    <a:pt x="16670" y="14823"/>
                    <a:pt x="16348" y="16490"/>
                  </a:cubicBezTo>
                  <a:cubicBezTo>
                    <a:pt x="16229" y="17169"/>
                    <a:pt x="15967" y="17824"/>
                    <a:pt x="15955" y="18502"/>
                  </a:cubicBezTo>
                  <a:cubicBezTo>
                    <a:pt x="15943" y="19181"/>
                    <a:pt x="16241" y="19919"/>
                    <a:pt x="16920" y="20252"/>
                  </a:cubicBezTo>
                  <a:cubicBezTo>
                    <a:pt x="17598" y="20574"/>
                    <a:pt x="18479" y="20419"/>
                    <a:pt x="19134" y="20062"/>
                  </a:cubicBezTo>
                  <a:cubicBezTo>
                    <a:pt x="19801" y="19717"/>
                    <a:pt x="20325" y="19205"/>
                    <a:pt x="20920" y="18776"/>
                  </a:cubicBezTo>
                  <a:cubicBezTo>
                    <a:pt x="22206" y="17847"/>
                    <a:pt x="24028" y="17312"/>
                    <a:pt x="25563" y="17871"/>
                  </a:cubicBezTo>
                  <a:cubicBezTo>
                    <a:pt x="25861" y="17978"/>
                    <a:pt x="26171" y="18121"/>
                    <a:pt x="26492" y="18086"/>
                  </a:cubicBezTo>
                  <a:cubicBezTo>
                    <a:pt x="26766" y="18062"/>
                    <a:pt x="26980" y="17907"/>
                    <a:pt x="27159" y="17728"/>
                  </a:cubicBezTo>
                  <a:cubicBezTo>
                    <a:pt x="28219" y="16681"/>
                    <a:pt x="27790" y="14990"/>
                    <a:pt x="26790" y="13895"/>
                  </a:cubicBezTo>
                  <a:cubicBezTo>
                    <a:pt x="25802" y="12799"/>
                    <a:pt x="24361" y="12061"/>
                    <a:pt x="23206" y="11097"/>
                  </a:cubicBezTo>
                  <a:cubicBezTo>
                    <a:pt x="20777" y="9061"/>
                    <a:pt x="19682" y="5989"/>
                    <a:pt x="20027" y="3084"/>
                  </a:cubicBezTo>
                  <a:cubicBezTo>
                    <a:pt x="20158" y="2024"/>
                    <a:pt x="20468" y="988"/>
                    <a:pt x="209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106"/>
            <p:cNvSpPr/>
            <p:nvPr/>
          </p:nvSpPr>
          <p:spPr>
            <a:xfrm>
              <a:off x="1245975" y="846675"/>
              <a:ext cx="348875" cy="228900"/>
            </a:xfrm>
            <a:custGeom>
              <a:rect b="b" l="l" r="r" t="t"/>
              <a:pathLst>
                <a:path extrusionOk="0" fill="none" h="9156" w="13955">
                  <a:moveTo>
                    <a:pt x="608" y="0"/>
                  </a:moveTo>
                  <a:cubicBezTo>
                    <a:pt x="215" y="619"/>
                    <a:pt x="1" y="1333"/>
                    <a:pt x="24" y="2048"/>
                  </a:cubicBezTo>
                  <a:cubicBezTo>
                    <a:pt x="84" y="3536"/>
                    <a:pt x="1191" y="4965"/>
                    <a:pt x="2775" y="5584"/>
                  </a:cubicBezTo>
                  <a:cubicBezTo>
                    <a:pt x="4025" y="6072"/>
                    <a:pt x="5477" y="6060"/>
                    <a:pt x="6763" y="6465"/>
                  </a:cubicBezTo>
                  <a:cubicBezTo>
                    <a:pt x="8013" y="6858"/>
                    <a:pt x="9061" y="7608"/>
                    <a:pt x="10073" y="8346"/>
                  </a:cubicBezTo>
                  <a:cubicBezTo>
                    <a:pt x="10561" y="8692"/>
                    <a:pt x="11097" y="9061"/>
                    <a:pt x="11728" y="9096"/>
                  </a:cubicBezTo>
                  <a:cubicBezTo>
                    <a:pt x="12883" y="9156"/>
                    <a:pt x="13717" y="8072"/>
                    <a:pt x="13788" y="7084"/>
                  </a:cubicBezTo>
                  <a:cubicBezTo>
                    <a:pt x="13955" y="5024"/>
                    <a:pt x="12109" y="3238"/>
                    <a:pt x="11740" y="1191"/>
                  </a:cubicBezTo>
                  <a:cubicBezTo>
                    <a:pt x="11669" y="798"/>
                    <a:pt x="11669" y="393"/>
                    <a:pt x="117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106"/>
            <p:cNvSpPr/>
            <p:nvPr/>
          </p:nvSpPr>
          <p:spPr>
            <a:xfrm>
              <a:off x="1601675" y="1138075"/>
              <a:ext cx="115225" cy="133950"/>
            </a:xfrm>
            <a:custGeom>
              <a:rect b="b" l="l" r="r" t="t"/>
              <a:pathLst>
                <a:path extrusionOk="0" fill="none" h="5358" w="4609">
                  <a:moveTo>
                    <a:pt x="2894" y="405"/>
                  </a:moveTo>
                  <a:cubicBezTo>
                    <a:pt x="2084" y="0"/>
                    <a:pt x="858" y="95"/>
                    <a:pt x="405" y="810"/>
                  </a:cubicBezTo>
                  <a:cubicBezTo>
                    <a:pt x="1" y="1477"/>
                    <a:pt x="429" y="2274"/>
                    <a:pt x="489" y="3036"/>
                  </a:cubicBezTo>
                  <a:cubicBezTo>
                    <a:pt x="524" y="3501"/>
                    <a:pt x="417" y="3977"/>
                    <a:pt x="524" y="4429"/>
                  </a:cubicBezTo>
                  <a:cubicBezTo>
                    <a:pt x="632" y="4894"/>
                    <a:pt x="1048" y="5358"/>
                    <a:pt x="1596" y="5322"/>
                  </a:cubicBezTo>
                  <a:cubicBezTo>
                    <a:pt x="2048" y="5298"/>
                    <a:pt x="2334" y="4953"/>
                    <a:pt x="2525" y="4644"/>
                  </a:cubicBezTo>
                  <a:cubicBezTo>
                    <a:pt x="2799" y="4215"/>
                    <a:pt x="2834" y="4120"/>
                    <a:pt x="3406" y="3929"/>
                  </a:cubicBezTo>
                  <a:cubicBezTo>
                    <a:pt x="4061" y="3703"/>
                    <a:pt x="4513" y="3120"/>
                    <a:pt x="4549" y="2512"/>
                  </a:cubicBezTo>
                  <a:cubicBezTo>
                    <a:pt x="4608" y="1619"/>
                    <a:pt x="3739" y="834"/>
                    <a:pt x="2894" y="40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106"/>
            <p:cNvSpPr/>
            <p:nvPr/>
          </p:nvSpPr>
          <p:spPr>
            <a:xfrm>
              <a:off x="1295100" y="846675"/>
              <a:ext cx="225050" cy="155975"/>
            </a:xfrm>
            <a:custGeom>
              <a:rect b="b" l="l" r="r" t="t"/>
              <a:pathLst>
                <a:path extrusionOk="0" fill="none" h="6239" w="9002">
                  <a:moveTo>
                    <a:pt x="1155" y="0"/>
                  </a:moveTo>
                  <a:cubicBezTo>
                    <a:pt x="881" y="310"/>
                    <a:pt x="643" y="643"/>
                    <a:pt x="464" y="1000"/>
                  </a:cubicBezTo>
                  <a:cubicBezTo>
                    <a:pt x="155" y="1595"/>
                    <a:pt x="0" y="2346"/>
                    <a:pt x="464" y="2857"/>
                  </a:cubicBezTo>
                  <a:cubicBezTo>
                    <a:pt x="691" y="3108"/>
                    <a:pt x="1024" y="3262"/>
                    <a:pt x="1381" y="3369"/>
                  </a:cubicBezTo>
                  <a:cubicBezTo>
                    <a:pt x="2310" y="3643"/>
                    <a:pt x="3346" y="3584"/>
                    <a:pt x="4298" y="3798"/>
                  </a:cubicBezTo>
                  <a:cubicBezTo>
                    <a:pt x="5370" y="4036"/>
                    <a:pt x="6334" y="4596"/>
                    <a:pt x="6977" y="5370"/>
                  </a:cubicBezTo>
                  <a:cubicBezTo>
                    <a:pt x="7168" y="5596"/>
                    <a:pt x="7334" y="5858"/>
                    <a:pt x="7608" y="6025"/>
                  </a:cubicBezTo>
                  <a:cubicBezTo>
                    <a:pt x="7870" y="6191"/>
                    <a:pt x="8275" y="6239"/>
                    <a:pt x="8513" y="6048"/>
                  </a:cubicBezTo>
                  <a:cubicBezTo>
                    <a:pt x="8596" y="5977"/>
                    <a:pt x="8656" y="5882"/>
                    <a:pt x="8704" y="5798"/>
                  </a:cubicBezTo>
                  <a:cubicBezTo>
                    <a:pt x="9001" y="5155"/>
                    <a:pt x="8715" y="4417"/>
                    <a:pt x="8299" y="3834"/>
                  </a:cubicBezTo>
                  <a:cubicBezTo>
                    <a:pt x="7882" y="3238"/>
                    <a:pt x="7322" y="2727"/>
                    <a:pt x="6977" y="2107"/>
                  </a:cubicBezTo>
                  <a:cubicBezTo>
                    <a:pt x="6620" y="1441"/>
                    <a:pt x="6525" y="726"/>
                    <a:pt x="6620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106"/>
            <p:cNvSpPr/>
            <p:nvPr/>
          </p:nvSpPr>
          <p:spPr>
            <a:xfrm>
              <a:off x="1359975" y="846675"/>
              <a:ext cx="61650" cy="56275"/>
            </a:xfrm>
            <a:custGeom>
              <a:rect b="b" l="l" r="r" t="t"/>
              <a:pathLst>
                <a:path extrusionOk="0" fill="none" h="2251" w="2466">
                  <a:moveTo>
                    <a:pt x="620" y="0"/>
                  </a:moveTo>
                  <a:cubicBezTo>
                    <a:pt x="417" y="250"/>
                    <a:pt x="251" y="524"/>
                    <a:pt x="155" y="822"/>
                  </a:cubicBezTo>
                  <a:cubicBezTo>
                    <a:pt x="24" y="1191"/>
                    <a:pt x="1" y="1631"/>
                    <a:pt x="310" y="1905"/>
                  </a:cubicBezTo>
                  <a:cubicBezTo>
                    <a:pt x="703" y="2250"/>
                    <a:pt x="1441" y="2107"/>
                    <a:pt x="1822" y="1738"/>
                  </a:cubicBezTo>
                  <a:cubicBezTo>
                    <a:pt x="2191" y="1369"/>
                    <a:pt x="2299" y="869"/>
                    <a:pt x="2394" y="381"/>
                  </a:cubicBezTo>
                  <a:lnTo>
                    <a:pt x="2465" y="0"/>
                  </a:ln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106"/>
            <p:cNvSpPr/>
            <p:nvPr/>
          </p:nvSpPr>
          <p:spPr>
            <a:xfrm>
              <a:off x="1523100" y="1463700"/>
              <a:ext cx="831375" cy="869475"/>
            </a:xfrm>
            <a:custGeom>
              <a:rect b="b" l="l" r="r" t="t"/>
              <a:pathLst>
                <a:path extrusionOk="0" fill="none" h="34779" w="33255">
                  <a:moveTo>
                    <a:pt x="7906" y="21872"/>
                  </a:moveTo>
                  <a:cubicBezTo>
                    <a:pt x="6751" y="22480"/>
                    <a:pt x="5501" y="22944"/>
                    <a:pt x="4394" y="23611"/>
                  </a:cubicBezTo>
                  <a:cubicBezTo>
                    <a:pt x="0" y="26206"/>
                    <a:pt x="1060" y="31802"/>
                    <a:pt x="5918" y="33362"/>
                  </a:cubicBezTo>
                  <a:cubicBezTo>
                    <a:pt x="10371" y="34779"/>
                    <a:pt x="16705" y="32362"/>
                    <a:pt x="19300" y="29159"/>
                  </a:cubicBezTo>
                  <a:cubicBezTo>
                    <a:pt x="21289" y="26682"/>
                    <a:pt x="21729" y="23503"/>
                    <a:pt x="23491" y="20908"/>
                  </a:cubicBezTo>
                  <a:cubicBezTo>
                    <a:pt x="25015" y="18646"/>
                    <a:pt x="27456" y="16967"/>
                    <a:pt x="29492" y="15014"/>
                  </a:cubicBezTo>
                  <a:cubicBezTo>
                    <a:pt x="31528" y="13074"/>
                    <a:pt x="33254" y="10573"/>
                    <a:pt x="32838" y="7978"/>
                  </a:cubicBezTo>
                  <a:cubicBezTo>
                    <a:pt x="32635" y="6728"/>
                    <a:pt x="31957" y="5573"/>
                    <a:pt x="31207" y="4477"/>
                  </a:cubicBezTo>
                  <a:cubicBezTo>
                    <a:pt x="30171" y="2941"/>
                    <a:pt x="28766" y="1334"/>
                    <a:pt x="26730" y="1048"/>
                  </a:cubicBezTo>
                  <a:cubicBezTo>
                    <a:pt x="23968" y="655"/>
                    <a:pt x="21336" y="2870"/>
                    <a:pt x="18598" y="2346"/>
                  </a:cubicBezTo>
                  <a:cubicBezTo>
                    <a:pt x="17443" y="2132"/>
                    <a:pt x="16490" y="1441"/>
                    <a:pt x="15467" y="905"/>
                  </a:cubicBezTo>
                  <a:cubicBezTo>
                    <a:pt x="14526" y="405"/>
                    <a:pt x="13478" y="13"/>
                    <a:pt x="12371" y="13"/>
                  </a:cubicBezTo>
                  <a:cubicBezTo>
                    <a:pt x="11264" y="1"/>
                    <a:pt x="10121" y="441"/>
                    <a:pt x="9585" y="1275"/>
                  </a:cubicBezTo>
                  <a:cubicBezTo>
                    <a:pt x="8954" y="2239"/>
                    <a:pt x="9287" y="3465"/>
                    <a:pt x="9954" y="4418"/>
                  </a:cubicBezTo>
                  <a:cubicBezTo>
                    <a:pt x="10621" y="5358"/>
                    <a:pt x="11573" y="6120"/>
                    <a:pt x="12311" y="7025"/>
                  </a:cubicBezTo>
                  <a:cubicBezTo>
                    <a:pt x="14204" y="9371"/>
                    <a:pt x="14002" y="12693"/>
                    <a:pt x="13478" y="15372"/>
                  </a:cubicBezTo>
                  <a:cubicBezTo>
                    <a:pt x="12907" y="18277"/>
                    <a:pt x="10823" y="20301"/>
                    <a:pt x="7906" y="2186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106"/>
            <p:cNvSpPr/>
            <p:nvPr/>
          </p:nvSpPr>
          <p:spPr>
            <a:xfrm>
              <a:off x="1602575" y="1537525"/>
              <a:ext cx="666775" cy="738500"/>
            </a:xfrm>
            <a:custGeom>
              <a:rect b="b" l="l" r="r" t="t"/>
              <a:pathLst>
                <a:path extrusionOk="0" fill="none" h="29540" w="26671">
                  <a:moveTo>
                    <a:pt x="13454" y="1370"/>
                  </a:moveTo>
                  <a:cubicBezTo>
                    <a:pt x="13585" y="1477"/>
                    <a:pt x="13728" y="1572"/>
                    <a:pt x="13871" y="1667"/>
                  </a:cubicBezTo>
                  <a:cubicBezTo>
                    <a:pt x="14931" y="2286"/>
                    <a:pt x="16086" y="1870"/>
                    <a:pt x="17193" y="1548"/>
                  </a:cubicBezTo>
                  <a:cubicBezTo>
                    <a:pt x="18491" y="1155"/>
                    <a:pt x="19800" y="655"/>
                    <a:pt x="21181" y="739"/>
                  </a:cubicBezTo>
                  <a:cubicBezTo>
                    <a:pt x="24670" y="953"/>
                    <a:pt x="26670" y="4394"/>
                    <a:pt x="26337" y="7085"/>
                  </a:cubicBezTo>
                  <a:cubicBezTo>
                    <a:pt x="26075" y="9204"/>
                    <a:pt x="24658" y="11145"/>
                    <a:pt x="22753" y="12514"/>
                  </a:cubicBezTo>
                  <a:cubicBezTo>
                    <a:pt x="21443" y="13466"/>
                    <a:pt x="19896" y="14181"/>
                    <a:pt x="18729" y="15264"/>
                  </a:cubicBezTo>
                  <a:cubicBezTo>
                    <a:pt x="16086" y="17729"/>
                    <a:pt x="15990" y="21479"/>
                    <a:pt x="14073" y="24396"/>
                  </a:cubicBezTo>
                  <a:cubicBezTo>
                    <a:pt x="12073" y="27420"/>
                    <a:pt x="7894" y="29540"/>
                    <a:pt x="3822" y="28980"/>
                  </a:cubicBezTo>
                  <a:cubicBezTo>
                    <a:pt x="2286" y="28778"/>
                    <a:pt x="941" y="27742"/>
                    <a:pt x="477" y="26456"/>
                  </a:cubicBezTo>
                  <a:cubicBezTo>
                    <a:pt x="0" y="25182"/>
                    <a:pt x="393" y="23706"/>
                    <a:pt x="1393" y="22682"/>
                  </a:cubicBezTo>
                  <a:cubicBezTo>
                    <a:pt x="2715" y="21336"/>
                    <a:pt x="4775" y="20872"/>
                    <a:pt x="6406" y="19908"/>
                  </a:cubicBezTo>
                  <a:cubicBezTo>
                    <a:pt x="7870" y="19038"/>
                    <a:pt x="9668" y="17872"/>
                    <a:pt x="10764" y="16681"/>
                  </a:cubicBezTo>
                  <a:cubicBezTo>
                    <a:pt x="11883" y="15455"/>
                    <a:pt x="12669" y="14002"/>
                    <a:pt x="13026" y="12478"/>
                  </a:cubicBezTo>
                  <a:cubicBezTo>
                    <a:pt x="13490" y="10514"/>
                    <a:pt x="13204" y="8454"/>
                    <a:pt x="12299" y="6608"/>
                  </a:cubicBezTo>
                  <a:cubicBezTo>
                    <a:pt x="11907" y="5834"/>
                    <a:pt x="11645" y="5025"/>
                    <a:pt x="10990" y="4382"/>
                  </a:cubicBezTo>
                  <a:cubicBezTo>
                    <a:pt x="9942" y="3334"/>
                    <a:pt x="9049" y="2298"/>
                    <a:pt x="9513" y="846"/>
                  </a:cubicBezTo>
                  <a:cubicBezTo>
                    <a:pt x="9597" y="572"/>
                    <a:pt x="9799" y="298"/>
                    <a:pt x="10109" y="179"/>
                  </a:cubicBezTo>
                  <a:cubicBezTo>
                    <a:pt x="10252" y="131"/>
                    <a:pt x="10394" y="108"/>
                    <a:pt x="10549" y="84"/>
                  </a:cubicBezTo>
                  <a:cubicBezTo>
                    <a:pt x="11049" y="24"/>
                    <a:pt x="11573" y="0"/>
                    <a:pt x="12014" y="215"/>
                  </a:cubicBezTo>
                  <a:cubicBezTo>
                    <a:pt x="12240" y="310"/>
                    <a:pt x="12418" y="465"/>
                    <a:pt x="12585" y="619"/>
                  </a:cubicBezTo>
                  <a:cubicBezTo>
                    <a:pt x="12871" y="870"/>
                    <a:pt x="13145" y="1143"/>
                    <a:pt x="13454" y="137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106"/>
            <p:cNvSpPr/>
            <p:nvPr/>
          </p:nvSpPr>
          <p:spPr>
            <a:xfrm>
              <a:off x="1905575" y="1597050"/>
              <a:ext cx="308400" cy="295900"/>
            </a:xfrm>
            <a:custGeom>
              <a:rect b="b" l="l" r="r" t="t"/>
              <a:pathLst>
                <a:path extrusionOk="0" fill="none" h="11836" w="12336">
                  <a:moveTo>
                    <a:pt x="4287" y="822"/>
                  </a:moveTo>
                  <a:cubicBezTo>
                    <a:pt x="5752" y="524"/>
                    <a:pt x="7228" y="1"/>
                    <a:pt x="8716" y="227"/>
                  </a:cubicBezTo>
                  <a:cubicBezTo>
                    <a:pt x="10204" y="453"/>
                    <a:pt x="11478" y="1465"/>
                    <a:pt x="11907" y="2703"/>
                  </a:cubicBezTo>
                  <a:cubicBezTo>
                    <a:pt x="12336" y="3942"/>
                    <a:pt x="11931" y="5358"/>
                    <a:pt x="10931" y="6323"/>
                  </a:cubicBezTo>
                  <a:cubicBezTo>
                    <a:pt x="9740" y="7466"/>
                    <a:pt x="7859" y="7966"/>
                    <a:pt x="6775" y="9180"/>
                  </a:cubicBezTo>
                  <a:cubicBezTo>
                    <a:pt x="6204" y="9799"/>
                    <a:pt x="5894" y="10585"/>
                    <a:pt x="5240" y="11157"/>
                  </a:cubicBezTo>
                  <a:cubicBezTo>
                    <a:pt x="4740" y="11585"/>
                    <a:pt x="3882" y="11835"/>
                    <a:pt x="3335" y="11442"/>
                  </a:cubicBezTo>
                  <a:cubicBezTo>
                    <a:pt x="3013" y="11216"/>
                    <a:pt x="2906" y="10823"/>
                    <a:pt x="2882" y="10466"/>
                  </a:cubicBezTo>
                  <a:cubicBezTo>
                    <a:pt x="2835" y="9990"/>
                    <a:pt x="2894" y="9502"/>
                    <a:pt x="3037" y="9049"/>
                  </a:cubicBezTo>
                  <a:cubicBezTo>
                    <a:pt x="3287" y="8264"/>
                    <a:pt x="3799" y="7549"/>
                    <a:pt x="3894" y="6740"/>
                  </a:cubicBezTo>
                  <a:cubicBezTo>
                    <a:pt x="4001" y="5787"/>
                    <a:pt x="3501" y="4835"/>
                    <a:pt x="2823" y="4073"/>
                  </a:cubicBezTo>
                  <a:cubicBezTo>
                    <a:pt x="2299" y="3465"/>
                    <a:pt x="1" y="2084"/>
                    <a:pt x="477" y="1263"/>
                  </a:cubicBezTo>
                  <a:cubicBezTo>
                    <a:pt x="799" y="727"/>
                    <a:pt x="1441" y="905"/>
                    <a:pt x="1977" y="953"/>
                  </a:cubicBezTo>
                  <a:cubicBezTo>
                    <a:pt x="2751" y="1025"/>
                    <a:pt x="3513" y="977"/>
                    <a:pt x="4275" y="82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106"/>
            <p:cNvSpPr/>
            <p:nvPr/>
          </p:nvSpPr>
          <p:spPr>
            <a:xfrm>
              <a:off x="2042200" y="1657475"/>
              <a:ext cx="84875" cy="89025"/>
            </a:xfrm>
            <a:custGeom>
              <a:rect b="b" l="l" r="r" t="t"/>
              <a:pathLst>
                <a:path extrusionOk="0" fill="none" h="3561" w="3395">
                  <a:moveTo>
                    <a:pt x="1203" y="108"/>
                  </a:moveTo>
                  <a:cubicBezTo>
                    <a:pt x="1620" y="36"/>
                    <a:pt x="2096" y="1"/>
                    <a:pt x="2465" y="191"/>
                  </a:cubicBezTo>
                  <a:cubicBezTo>
                    <a:pt x="2632" y="274"/>
                    <a:pt x="2775" y="405"/>
                    <a:pt x="2882" y="548"/>
                  </a:cubicBezTo>
                  <a:cubicBezTo>
                    <a:pt x="3299" y="1048"/>
                    <a:pt x="3394" y="1715"/>
                    <a:pt x="3156" y="2298"/>
                  </a:cubicBezTo>
                  <a:cubicBezTo>
                    <a:pt x="2906" y="2870"/>
                    <a:pt x="2323" y="3334"/>
                    <a:pt x="1632" y="3489"/>
                  </a:cubicBezTo>
                  <a:cubicBezTo>
                    <a:pt x="1394" y="3537"/>
                    <a:pt x="1132" y="3561"/>
                    <a:pt x="906" y="3465"/>
                  </a:cubicBezTo>
                  <a:cubicBezTo>
                    <a:pt x="453" y="3287"/>
                    <a:pt x="346" y="2751"/>
                    <a:pt x="453" y="2334"/>
                  </a:cubicBezTo>
                  <a:cubicBezTo>
                    <a:pt x="632" y="1679"/>
                    <a:pt x="1" y="1489"/>
                    <a:pt x="132" y="905"/>
                  </a:cubicBezTo>
                  <a:cubicBezTo>
                    <a:pt x="227" y="465"/>
                    <a:pt x="751" y="191"/>
                    <a:pt x="1203" y="10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106"/>
            <p:cNvSpPr/>
            <p:nvPr/>
          </p:nvSpPr>
          <p:spPr>
            <a:xfrm>
              <a:off x="1650800" y="1906025"/>
              <a:ext cx="330700" cy="316725"/>
            </a:xfrm>
            <a:custGeom>
              <a:rect b="b" l="l" r="r" t="t"/>
              <a:pathLst>
                <a:path extrusionOk="0" fill="none" h="12669" w="13228">
                  <a:moveTo>
                    <a:pt x="8215" y="5810"/>
                  </a:moveTo>
                  <a:cubicBezTo>
                    <a:pt x="6620" y="6870"/>
                    <a:pt x="4751" y="7573"/>
                    <a:pt x="2881" y="8216"/>
                  </a:cubicBezTo>
                  <a:cubicBezTo>
                    <a:pt x="1715" y="8620"/>
                    <a:pt x="357" y="9180"/>
                    <a:pt x="143" y="10252"/>
                  </a:cubicBezTo>
                  <a:cubicBezTo>
                    <a:pt x="0" y="10978"/>
                    <a:pt x="488" y="11716"/>
                    <a:pt x="1203" y="12133"/>
                  </a:cubicBezTo>
                  <a:cubicBezTo>
                    <a:pt x="1905" y="12538"/>
                    <a:pt x="2798" y="12668"/>
                    <a:pt x="3655" y="12668"/>
                  </a:cubicBezTo>
                  <a:cubicBezTo>
                    <a:pt x="6191" y="12668"/>
                    <a:pt x="8668" y="11561"/>
                    <a:pt x="10239" y="9847"/>
                  </a:cubicBezTo>
                  <a:cubicBezTo>
                    <a:pt x="11811" y="8132"/>
                    <a:pt x="12490" y="5858"/>
                    <a:pt x="12216" y="3679"/>
                  </a:cubicBezTo>
                  <a:cubicBezTo>
                    <a:pt x="12121" y="2905"/>
                    <a:pt x="11942" y="2024"/>
                    <a:pt x="12537" y="1441"/>
                  </a:cubicBezTo>
                  <a:cubicBezTo>
                    <a:pt x="12799" y="1179"/>
                    <a:pt x="13228" y="965"/>
                    <a:pt x="13228" y="607"/>
                  </a:cubicBezTo>
                  <a:cubicBezTo>
                    <a:pt x="13228" y="155"/>
                    <a:pt x="12406" y="0"/>
                    <a:pt x="12002" y="298"/>
                  </a:cubicBezTo>
                  <a:cubicBezTo>
                    <a:pt x="11513" y="655"/>
                    <a:pt x="11585" y="1119"/>
                    <a:pt x="11525" y="1596"/>
                  </a:cubicBezTo>
                  <a:cubicBezTo>
                    <a:pt x="11466" y="2143"/>
                    <a:pt x="11287" y="2584"/>
                    <a:pt x="10990" y="3084"/>
                  </a:cubicBezTo>
                  <a:cubicBezTo>
                    <a:pt x="10323" y="4156"/>
                    <a:pt x="9335" y="5072"/>
                    <a:pt x="8215" y="581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106"/>
            <p:cNvSpPr/>
            <p:nvPr/>
          </p:nvSpPr>
          <p:spPr>
            <a:xfrm>
              <a:off x="1710625" y="2087600"/>
              <a:ext cx="184275" cy="107775"/>
            </a:xfrm>
            <a:custGeom>
              <a:rect b="b" l="l" r="r" t="t"/>
              <a:pathLst>
                <a:path extrusionOk="0" fill="none" h="4311" w="7371">
                  <a:moveTo>
                    <a:pt x="393" y="2834"/>
                  </a:moveTo>
                  <a:cubicBezTo>
                    <a:pt x="179" y="3060"/>
                    <a:pt x="0" y="3358"/>
                    <a:pt x="119" y="3631"/>
                  </a:cubicBezTo>
                  <a:cubicBezTo>
                    <a:pt x="215" y="3881"/>
                    <a:pt x="524" y="4012"/>
                    <a:pt x="822" y="4072"/>
                  </a:cubicBezTo>
                  <a:cubicBezTo>
                    <a:pt x="2060" y="4310"/>
                    <a:pt x="3251" y="3631"/>
                    <a:pt x="4275" y="2977"/>
                  </a:cubicBezTo>
                  <a:cubicBezTo>
                    <a:pt x="5013" y="2512"/>
                    <a:pt x="6513" y="1834"/>
                    <a:pt x="6918" y="1107"/>
                  </a:cubicBezTo>
                  <a:cubicBezTo>
                    <a:pt x="7370" y="286"/>
                    <a:pt x="6572" y="0"/>
                    <a:pt x="5846" y="250"/>
                  </a:cubicBezTo>
                  <a:cubicBezTo>
                    <a:pt x="4001" y="893"/>
                    <a:pt x="1655" y="1429"/>
                    <a:pt x="381" y="28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106"/>
            <p:cNvSpPr/>
            <p:nvPr/>
          </p:nvSpPr>
          <p:spPr>
            <a:xfrm>
              <a:off x="238125" y="2668625"/>
              <a:ext cx="624500" cy="712000"/>
            </a:xfrm>
            <a:custGeom>
              <a:rect b="b" l="l" r="r" t="t"/>
              <a:pathLst>
                <a:path extrusionOk="0" fill="none" h="28480" w="24980">
                  <a:moveTo>
                    <a:pt x="0" y="0"/>
                  </a:moveTo>
                  <a:cubicBezTo>
                    <a:pt x="702" y="1048"/>
                    <a:pt x="1476" y="2024"/>
                    <a:pt x="2715" y="2536"/>
                  </a:cubicBezTo>
                  <a:cubicBezTo>
                    <a:pt x="3762" y="2977"/>
                    <a:pt x="4965" y="3000"/>
                    <a:pt x="6132" y="3012"/>
                  </a:cubicBezTo>
                  <a:cubicBezTo>
                    <a:pt x="7894" y="3024"/>
                    <a:pt x="9680" y="3036"/>
                    <a:pt x="11394" y="3381"/>
                  </a:cubicBezTo>
                  <a:cubicBezTo>
                    <a:pt x="13109" y="3739"/>
                    <a:pt x="14776" y="4477"/>
                    <a:pt x="15823" y="5703"/>
                  </a:cubicBezTo>
                  <a:cubicBezTo>
                    <a:pt x="17514" y="7703"/>
                    <a:pt x="17205" y="10477"/>
                    <a:pt x="18395" y="12740"/>
                  </a:cubicBezTo>
                  <a:cubicBezTo>
                    <a:pt x="19264" y="14418"/>
                    <a:pt x="20919" y="15704"/>
                    <a:pt x="22324" y="17097"/>
                  </a:cubicBezTo>
                  <a:cubicBezTo>
                    <a:pt x="23729" y="18490"/>
                    <a:pt x="24979" y="20217"/>
                    <a:pt x="24777" y="22050"/>
                  </a:cubicBezTo>
                  <a:cubicBezTo>
                    <a:pt x="24646" y="23181"/>
                    <a:pt x="23979" y="24217"/>
                    <a:pt x="23122" y="25075"/>
                  </a:cubicBezTo>
                  <a:cubicBezTo>
                    <a:pt x="21622" y="26563"/>
                    <a:pt x="19479" y="27563"/>
                    <a:pt x="17205" y="27837"/>
                  </a:cubicBezTo>
                  <a:cubicBezTo>
                    <a:pt x="11859" y="28480"/>
                    <a:pt x="6775" y="25217"/>
                    <a:pt x="1381" y="25384"/>
                  </a:cubicBezTo>
                  <a:cubicBezTo>
                    <a:pt x="917" y="25408"/>
                    <a:pt x="452" y="25444"/>
                    <a:pt x="0" y="2550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106"/>
            <p:cNvSpPr/>
            <p:nvPr/>
          </p:nvSpPr>
          <p:spPr>
            <a:xfrm>
              <a:off x="238125" y="2781125"/>
              <a:ext cx="450375" cy="467950"/>
            </a:xfrm>
            <a:custGeom>
              <a:rect b="b" l="l" r="r" t="t"/>
              <a:pathLst>
                <a:path extrusionOk="0" fill="none" h="18718" w="18015">
                  <a:moveTo>
                    <a:pt x="0" y="1"/>
                  </a:moveTo>
                  <a:cubicBezTo>
                    <a:pt x="964" y="584"/>
                    <a:pt x="2000" y="1060"/>
                    <a:pt x="3143" y="1322"/>
                  </a:cubicBezTo>
                  <a:cubicBezTo>
                    <a:pt x="5929" y="1941"/>
                    <a:pt x="9180" y="1144"/>
                    <a:pt x="11573" y="2525"/>
                  </a:cubicBezTo>
                  <a:cubicBezTo>
                    <a:pt x="14085" y="3953"/>
                    <a:pt x="14359" y="6954"/>
                    <a:pt x="15395" y="9371"/>
                  </a:cubicBezTo>
                  <a:cubicBezTo>
                    <a:pt x="16312" y="11526"/>
                    <a:pt x="18014" y="13788"/>
                    <a:pt x="17062" y="15919"/>
                  </a:cubicBezTo>
                  <a:cubicBezTo>
                    <a:pt x="16335" y="17574"/>
                    <a:pt x="14192" y="18479"/>
                    <a:pt x="12156" y="18598"/>
                  </a:cubicBezTo>
                  <a:cubicBezTo>
                    <a:pt x="10108" y="18717"/>
                    <a:pt x="8096" y="18217"/>
                    <a:pt x="6096" y="17836"/>
                  </a:cubicBezTo>
                  <a:cubicBezTo>
                    <a:pt x="4096" y="17467"/>
                    <a:pt x="2012" y="17205"/>
                    <a:pt x="0" y="1755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106"/>
            <p:cNvSpPr/>
            <p:nvPr/>
          </p:nvSpPr>
          <p:spPr>
            <a:xfrm>
              <a:off x="238125" y="2874300"/>
              <a:ext cx="341125" cy="314650"/>
            </a:xfrm>
            <a:custGeom>
              <a:rect b="b" l="l" r="r" t="t"/>
              <a:pathLst>
                <a:path extrusionOk="0" fill="none" h="12586" w="13645">
                  <a:moveTo>
                    <a:pt x="0" y="0"/>
                  </a:moveTo>
                  <a:cubicBezTo>
                    <a:pt x="762" y="226"/>
                    <a:pt x="1560" y="381"/>
                    <a:pt x="2369" y="441"/>
                  </a:cubicBezTo>
                  <a:cubicBezTo>
                    <a:pt x="3929" y="572"/>
                    <a:pt x="5513" y="405"/>
                    <a:pt x="7072" y="536"/>
                  </a:cubicBezTo>
                  <a:cubicBezTo>
                    <a:pt x="8632" y="667"/>
                    <a:pt x="10275" y="1179"/>
                    <a:pt x="11144" y="2298"/>
                  </a:cubicBezTo>
                  <a:cubicBezTo>
                    <a:pt x="11787" y="3132"/>
                    <a:pt x="11906" y="4167"/>
                    <a:pt x="12204" y="5132"/>
                  </a:cubicBezTo>
                  <a:cubicBezTo>
                    <a:pt x="12561" y="6334"/>
                    <a:pt x="13216" y="7454"/>
                    <a:pt x="13430" y="8680"/>
                  </a:cubicBezTo>
                  <a:cubicBezTo>
                    <a:pt x="13645" y="9894"/>
                    <a:pt x="13299" y="11299"/>
                    <a:pt x="12097" y="11978"/>
                  </a:cubicBezTo>
                  <a:cubicBezTo>
                    <a:pt x="11025" y="12585"/>
                    <a:pt x="9632" y="12430"/>
                    <a:pt x="8370" y="12264"/>
                  </a:cubicBezTo>
                  <a:lnTo>
                    <a:pt x="1822" y="11371"/>
                  </a:lnTo>
                  <a:cubicBezTo>
                    <a:pt x="1214" y="11299"/>
                    <a:pt x="607" y="11216"/>
                    <a:pt x="0" y="1114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106"/>
            <p:cNvSpPr/>
            <p:nvPr/>
          </p:nvSpPr>
          <p:spPr>
            <a:xfrm>
              <a:off x="238125" y="2938000"/>
              <a:ext cx="264025" cy="196175"/>
            </a:xfrm>
            <a:custGeom>
              <a:rect b="b" l="l" r="r" t="t"/>
              <a:pathLst>
                <a:path extrusionOk="0" fill="none" h="7847" w="10561">
                  <a:moveTo>
                    <a:pt x="0" y="214"/>
                  </a:moveTo>
                  <a:cubicBezTo>
                    <a:pt x="1000" y="476"/>
                    <a:pt x="2155" y="453"/>
                    <a:pt x="3215" y="357"/>
                  </a:cubicBezTo>
                  <a:cubicBezTo>
                    <a:pt x="4822" y="214"/>
                    <a:pt x="6525" y="0"/>
                    <a:pt x="7977" y="595"/>
                  </a:cubicBezTo>
                  <a:cubicBezTo>
                    <a:pt x="9632" y="1286"/>
                    <a:pt x="10537" y="2941"/>
                    <a:pt x="10549" y="4513"/>
                  </a:cubicBezTo>
                  <a:cubicBezTo>
                    <a:pt x="10561" y="5560"/>
                    <a:pt x="10168" y="6668"/>
                    <a:pt x="9192" y="7275"/>
                  </a:cubicBezTo>
                  <a:cubicBezTo>
                    <a:pt x="8406" y="7775"/>
                    <a:pt x="7358" y="7846"/>
                    <a:pt x="6382" y="7799"/>
                  </a:cubicBezTo>
                  <a:cubicBezTo>
                    <a:pt x="4215" y="7703"/>
                    <a:pt x="2107" y="7084"/>
                    <a:pt x="0" y="659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106"/>
            <p:cNvSpPr/>
            <p:nvPr/>
          </p:nvSpPr>
          <p:spPr>
            <a:xfrm>
              <a:off x="237525" y="2978475"/>
              <a:ext cx="149450" cy="80400"/>
            </a:xfrm>
            <a:custGeom>
              <a:rect b="b" l="l" r="r" t="t"/>
              <a:pathLst>
                <a:path extrusionOk="0" fill="none" h="3216" w="5978">
                  <a:moveTo>
                    <a:pt x="0" y="477"/>
                  </a:moveTo>
                  <a:cubicBezTo>
                    <a:pt x="500" y="227"/>
                    <a:pt x="1298" y="48"/>
                    <a:pt x="2453" y="24"/>
                  </a:cubicBezTo>
                  <a:cubicBezTo>
                    <a:pt x="3096" y="0"/>
                    <a:pt x="3763" y="24"/>
                    <a:pt x="4370" y="203"/>
                  </a:cubicBezTo>
                  <a:cubicBezTo>
                    <a:pt x="4977" y="381"/>
                    <a:pt x="5513" y="750"/>
                    <a:pt x="5679" y="1227"/>
                  </a:cubicBezTo>
                  <a:cubicBezTo>
                    <a:pt x="5977" y="2120"/>
                    <a:pt x="4798" y="2977"/>
                    <a:pt x="3584" y="3084"/>
                  </a:cubicBezTo>
                  <a:cubicBezTo>
                    <a:pt x="2072" y="3215"/>
                    <a:pt x="762" y="2834"/>
                    <a:pt x="12" y="229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106"/>
            <p:cNvSpPr/>
            <p:nvPr/>
          </p:nvSpPr>
          <p:spPr>
            <a:xfrm>
              <a:off x="1261150" y="1638425"/>
              <a:ext cx="425075" cy="907575"/>
            </a:xfrm>
            <a:custGeom>
              <a:rect b="b" l="l" r="r" t="t"/>
              <a:pathLst>
                <a:path extrusionOk="0" fill="none" h="36303" w="17003">
                  <a:moveTo>
                    <a:pt x="525" y="28730"/>
                  </a:moveTo>
                  <a:cubicBezTo>
                    <a:pt x="203" y="27897"/>
                    <a:pt x="37" y="27040"/>
                    <a:pt x="25" y="26182"/>
                  </a:cubicBezTo>
                  <a:cubicBezTo>
                    <a:pt x="1" y="24956"/>
                    <a:pt x="287" y="23742"/>
                    <a:pt x="537" y="22539"/>
                  </a:cubicBezTo>
                  <a:cubicBezTo>
                    <a:pt x="1882" y="15883"/>
                    <a:pt x="1739" y="6680"/>
                    <a:pt x="8002" y="1775"/>
                  </a:cubicBezTo>
                  <a:cubicBezTo>
                    <a:pt x="9514" y="596"/>
                    <a:pt x="11764" y="1"/>
                    <a:pt x="13657" y="643"/>
                  </a:cubicBezTo>
                  <a:cubicBezTo>
                    <a:pt x="15824" y="1382"/>
                    <a:pt x="17003" y="3572"/>
                    <a:pt x="16717" y="5561"/>
                  </a:cubicBezTo>
                  <a:cubicBezTo>
                    <a:pt x="16431" y="7549"/>
                    <a:pt x="14943" y="9287"/>
                    <a:pt x="13110" y="10526"/>
                  </a:cubicBezTo>
                  <a:cubicBezTo>
                    <a:pt x="11288" y="11776"/>
                    <a:pt x="9073" y="12645"/>
                    <a:pt x="7657" y="14228"/>
                  </a:cubicBezTo>
                  <a:cubicBezTo>
                    <a:pt x="6799" y="15181"/>
                    <a:pt x="6299" y="16348"/>
                    <a:pt x="5990" y="17527"/>
                  </a:cubicBezTo>
                  <a:cubicBezTo>
                    <a:pt x="4930" y="21503"/>
                    <a:pt x="6216" y="26170"/>
                    <a:pt x="10133" y="28480"/>
                  </a:cubicBezTo>
                  <a:cubicBezTo>
                    <a:pt x="11252" y="29147"/>
                    <a:pt x="12526" y="29588"/>
                    <a:pt x="13622" y="30278"/>
                  </a:cubicBezTo>
                  <a:cubicBezTo>
                    <a:pt x="14717" y="30957"/>
                    <a:pt x="15658" y="31981"/>
                    <a:pt x="15646" y="33147"/>
                  </a:cubicBezTo>
                  <a:cubicBezTo>
                    <a:pt x="15634" y="34719"/>
                    <a:pt x="13800" y="35945"/>
                    <a:pt x="11978" y="36041"/>
                  </a:cubicBezTo>
                  <a:cubicBezTo>
                    <a:pt x="6978" y="36303"/>
                    <a:pt x="2072" y="32826"/>
                    <a:pt x="525" y="2873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106"/>
            <p:cNvSpPr/>
            <p:nvPr/>
          </p:nvSpPr>
          <p:spPr>
            <a:xfrm>
              <a:off x="1286450" y="1706000"/>
              <a:ext cx="317625" cy="794750"/>
            </a:xfrm>
            <a:custGeom>
              <a:rect b="b" l="l" r="r" t="t"/>
              <a:pathLst>
                <a:path extrusionOk="0" fill="none" h="31790" w="12705">
                  <a:moveTo>
                    <a:pt x="3013" y="11395"/>
                  </a:moveTo>
                  <a:cubicBezTo>
                    <a:pt x="3787" y="8227"/>
                    <a:pt x="5013" y="5263"/>
                    <a:pt x="7145" y="2429"/>
                  </a:cubicBezTo>
                  <a:cubicBezTo>
                    <a:pt x="7764" y="1608"/>
                    <a:pt x="8454" y="786"/>
                    <a:pt x="9490" y="393"/>
                  </a:cubicBezTo>
                  <a:cubicBezTo>
                    <a:pt x="10514" y="0"/>
                    <a:pt x="11943" y="226"/>
                    <a:pt x="12419" y="1108"/>
                  </a:cubicBezTo>
                  <a:cubicBezTo>
                    <a:pt x="12705" y="1655"/>
                    <a:pt x="12562" y="2310"/>
                    <a:pt x="12336" y="2882"/>
                  </a:cubicBezTo>
                  <a:cubicBezTo>
                    <a:pt x="11455" y="5096"/>
                    <a:pt x="9573" y="6918"/>
                    <a:pt x="7549" y="8489"/>
                  </a:cubicBezTo>
                  <a:cubicBezTo>
                    <a:pt x="6680" y="9156"/>
                    <a:pt x="5763" y="9823"/>
                    <a:pt x="5121" y="10668"/>
                  </a:cubicBezTo>
                  <a:cubicBezTo>
                    <a:pt x="4513" y="11454"/>
                    <a:pt x="4180" y="12371"/>
                    <a:pt x="3918" y="13288"/>
                  </a:cubicBezTo>
                  <a:cubicBezTo>
                    <a:pt x="3287" y="15443"/>
                    <a:pt x="2977" y="17693"/>
                    <a:pt x="3370" y="19884"/>
                  </a:cubicBezTo>
                  <a:cubicBezTo>
                    <a:pt x="3751" y="22074"/>
                    <a:pt x="4882" y="24206"/>
                    <a:pt x="6787" y="25706"/>
                  </a:cubicBezTo>
                  <a:cubicBezTo>
                    <a:pt x="7680" y="26396"/>
                    <a:pt x="8728" y="26944"/>
                    <a:pt x="9621" y="27647"/>
                  </a:cubicBezTo>
                  <a:cubicBezTo>
                    <a:pt x="10502" y="28349"/>
                    <a:pt x="11252" y="29278"/>
                    <a:pt x="11300" y="30314"/>
                  </a:cubicBezTo>
                  <a:cubicBezTo>
                    <a:pt x="11312" y="30611"/>
                    <a:pt x="11252" y="30933"/>
                    <a:pt x="11062" y="31183"/>
                  </a:cubicBezTo>
                  <a:cubicBezTo>
                    <a:pt x="10645" y="31718"/>
                    <a:pt x="9752" y="31790"/>
                    <a:pt x="9014" y="31707"/>
                  </a:cubicBezTo>
                  <a:cubicBezTo>
                    <a:pt x="6002" y="31385"/>
                    <a:pt x="3430" y="29432"/>
                    <a:pt x="2192" y="27051"/>
                  </a:cubicBezTo>
                  <a:cubicBezTo>
                    <a:pt x="1" y="22848"/>
                    <a:pt x="1727" y="18312"/>
                    <a:pt x="2465" y="14014"/>
                  </a:cubicBezTo>
                  <a:cubicBezTo>
                    <a:pt x="2620" y="13121"/>
                    <a:pt x="2799" y="12240"/>
                    <a:pt x="3013" y="1138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106"/>
            <p:cNvSpPr/>
            <p:nvPr/>
          </p:nvSpPr>
          <p:spPr>
            <a:xfrm>
              <a:off x="1437375" y="1751250"/>
              <a:ext cx="122350" cy="138425"/>
            </a:xfrm>
            <a:custGeom>
              <a:rect b="b" l="l" r="r" t="t"/>
              <a:pathLst>
                <a:path extrusionOk="0" fill="none" h="5537" w="4894">
                  <a:moveTo>
                    <a:pt x="727" y="3500"/>
                  </a:moveTo>
                  <a:cubicBezTo>
                    <a:pt x="1012" y="2810"/>
                    <a:pt x="1310" y="2119"/>
                    <a:pt x="1762" y="1512"/>
                  </a:cubicBezTo>
                  <a:cubicBezTo>
                    <a:pt x="2227" y="905"/>
                    <a:pt x="2870" y="357"/>
                    <a:pt x="3667" y="119"/>
                  </a:cubicBezTo>
                  <a:cubicBezTo>
                    <a:pt x="4001" y="24"/>
                    <a:pt x="4429" y="0"/>
                    <a:pt x="4656" y="226"/>
                  </a:cubicBezTo>
                  <a:cubicBezTo>
                    <a:pt x="4775" y="333"/>
                    <a:pt x="4810" y="488"/>
                    <a:pt x="4822" y="631"/>
                  </a:cubicBezTo>
                  <a:cubicBezTo>
                    <a:pt x="4894" y="1441"/>
                    <a:pt x="4215" y="2131"/>
                    <a:pt x="3584" y="2727"/>
                  </a:cubicBezTo>
                  <a:cubicBezTo>
                    <a:pt x="2786" y="3489"/>
                    <a:pt x="2001" y="4239"/>
                    <a:pt x="1203" y="4989"/>
                  </a:cubicBezTo>
                  <a:cubicBezTo>
                    <a:pt x="869" y="5298"/>
                    <a:pt x="405" y="5536"/>
                    <a:pt x="179" y="5072"/>
                  </a:cubicBezTo>
                  <a:cubicBezTo>
                    <a:pt x="0" y="4703"/>
                    <a:pt x="584" y="3834"/>
                    <a:pt x="727" y="350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106"/>
            <p:cNvSpPr/>
            <p:nvPr/>
          </p:nvSpPr>
          <p:spPr>
            <a:xfrm>
              <a:off x="1345400" y="2290300"/>
              <a:ext cx="155400" cy="153900"/>
            </a:xfrm>
            <a:custGeom>
              <a:rect b="b" l="l" r="r" t="t"/>
              <a:pathLst>
                <a:path extrusionOk="0" fill="none" h="6156" w="6216">
                  <a:moveTo>
                    <a:pt x="1965" y="4346"/>
                  </a:moveTo>
                  <a:cubicBezTo>
                    <a:pt x="2655" y="5239"/>
                    <a:pt x="3715" y="5977"/>
                    <a:pt x="4953" y="6120"/>
                  </a:cubicBezTo>
                  <a:cubicBezTo>
                    <a:pt x="5358" y="6156"/>
                    <a:pt x="5834" y="6108"/>
                    <a:pt x="6025" y="5799"/>
                  </a:cubicBezTo>
                  <a:cubicBezTo>
                    <a:pt x="6215" y="5477"/>
                    <a:pt x="5953" y="5096"/>
                    <a:pt x="5680" y="4810"/>
                  </a:cubicBezTo>
                  <a:cubicBezTo>
                    <a:pt x="4346" y="3453"/>
                    <a:pt x="2405" y="2477"/>
                    <a:pt x="1596" y="846"/>
                  </a:cubicBezTo>
                  <a:cubicBezTo>
                    <a:pt x="1489" y="619"/>
                    <a:pt x="1393" y="369"/>
                    <a:pt x="1179" y="203"/>
                  </a:cubicBezTo>
                  <a:cubicBezTo>
                    <a:pt x="965" y="36"/>
                    <a:pt x="584" y="0"/>
                    <a:pt x="417" y="191"/>
                  </a:cubicBezTo>
                  <a:cubicBezTo>
                    <a:pt x="0" y="667"/>
                    <a:pt x="619" y="1608"/>
                    <a:pt x="798" y="2060"/>
                  </a:cubicBezTo>
                  <a:cubicBezTo>
                    <a:pt x="1119" y="2858"/>
                    <a:pt x="1417" y="3632"/>
                    <a:pt x="1965" y="43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106"/>
            <p:cNvSpPr/>
            <p:nvPr/>
          </p:nvSpPr>
          <p:spPr>
            <a:xfrm>
              <a:off x="238125" y="846675"/>
              <a:ext cx="698600" cy="533700"/>
            </a:xfrm>
            <a:custGeom>
              <a:rect b="b" l="l" r="r" t="t"/>
              <a:pathLst>
                <a:path extrusionOk="0" fill="none" h="21348" w="27944">
                  <a:moveTo>
                    <a:pt x="26646" y="0"/>
                  </a:moveTo>
                  <a:cubicBezTo>
                    <a:pt x="26682" y="345"/>
                    <a:pt x="26718" y="679"/>
                    <a:pt x="26753" y="1024"/>
                  </a:cubicBezTo>
                  <a:cubicBezTo>
                    <a:pt x="27003" y="3322"/>
                    <a:pt x="27253" y="5620"/>
                    <a:pt x="27492" y="7918"/>
                  </a:cubicBezTo>
                  <a:cubicBezTo>
                    <a:pt x="27742" y="10275"/>
                    <a:pt x="27944" y="12823"/>
                    <a:pt x="26468" y="14823"/>
                  </a:cubicBezTo>
                  <a:cubicBezTo>
                    <a:pt x="25086" y="16681"/>
                    <a:pt x="22289" y="17669"/>
                    <a:pt x="19788" y="17169"/>
                  </a:cubicBezTo>
                  <a:cubicBezTo>
                    <a:pt x="18776" y="16978"/>
                    <a:pt x="17847" y="16562"/>
                    <a:pt x="16859" y="16312"/>
                  </a:cubicBezTo>
                  <a:cubicBezTo>
                    <a:pt x="13156" y="15347"/>
                    <a:pt x="9037" y="16657"/>
                    <a:pt x="6203" y="18907"/>
                  </a:cubicBezTo>
                  <a:cubicBezTo>
                    <a:pt x="4965" y="19895"/>
                    <a:pt x="3750" y="21122"/>
                    <a:pt x="2072" y="21288"/>
                  </a:cubicBezTo>
                  <a:cubicBezTo>
                    <a:pt x="1334" y="21348"/>
                    <a:pt x="643" y="21205"/>
                    <a:pt x="0" y="2091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106"/>
            <p:cNvSpPr/>
            <p:nvPr/>
          </p:nvSpPr>
          <p:spPr>
            <a:xfrm>
              <a:off x="238125" y="846675"/>
              <a:ext cx="584900" cy="435475"/>
            </a:xfrm>
            <a:custGeom>
              <a:rect b="b" l="l" r="r" t="t"/>
              <a:pathLst>
                <a:path extrusionOk="0" fill="none" h="17419" w="23396">
                  <a:moveTo>
                    <a:pt x="22348" y="0"/>
                  </a:moveTo>
                  <a:cubicBezTo>
                    <a:pt x="22634" y="2679"/>
                    <a:pt x="23253" y="5322"/>
                    <a:pt x="23348" y="8013"/>
                  </a:cubicBezTo>
                  <a:cubicBezTo>
                    <a:pt x="23396" y="9227"/>
                    <a:pt x="23324" y="10477"/>
                    <a:pt x="22789" y="11597"/>
                  </a:cubicBezTo>
                  <a:cubicBezTo>
                    <a:pt x="22241" y="12716"/>
                    <a:pt x="21146" y="13704"/>
                    <a:pt x="19764" y="13942"/>
                  </a:cubicBezTo>
                  <a:cubicBezTo>
                    <a:pt x="18193" y="14204"/>
                    <a:pt x="16657" y="13502"/>
                    <a:pt x="15085" y="13216"/>
                  </a:cubicBezTo>
                  <a:cubicBezTo>
                    <a:pt x="12132" y="12668"/>
                    <a:pt x="9025" y="13645"/>
                    <a:pt x="6632" y="15216"/>
                  </a:cubicBezTo>
                  <a:cubicBezTo>
                    <a:pt x="5644" y="15859"/>
                    <a:pt x="4739" y="16609"/>
                    <a:pt x="3596" y="17014"/>
                  </a:cubicBezTo>
                  <a:cubicBezTo>
                    <a:pt x="2453" y="17419"/>
                    <a:pt x="1167" y="17407"/>
                    <a:pt x="0" y="1706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106"/>
            <p:cNvSpPr/>
            <p:nvPr/>
          </p:nvSpPr>
          <p:spPr>
            <a:xfrm>
              <a:off x="238125" y="846675"/>
              <a:ext cx="508700" cy="363150"/>
            </a:xfrm>
            <a:custGeom>
              <a:rect b="b" l="l" r="r" t="t"/>
              <a:pathLst>
                <a:path extrusionOk="0" fill="none" h="14526" w="20348">
                  <a:moveTo>
                    <a:pt x="18931" y="0"/>
                  </a:moveTo>
                  <a:cubicBezTo>
                    <a:pt x="19312" y="1857"/>
                    <a:pt x="19812" y="3691"/>
                    <a:pt x="20086" y="5560"/>
                  </a:cubicBezTo>
                  <a:cubicBezTo>
                    <a:pt x="20276" y="6870"/>
                    <a:pt x="20348" y="8251"/>
                    <a:pt x="19681" y="9430"/>
                  </a:cubicBezTo>
                  <a:cubicBezTo>
                    <a:pt x="19002" y="10608"/>
                    <a:pt x="17359" y="11466"/>
                    <a:pt x="15931" y="11013"/>
                  </a:cubicBezTo>
                  <a:cubicBezTo>
                    <a:pt x="15407" y="10847"/>
                    <a:pt x="14966" y="10525"/>
                    <a:pt x="14478" y="10287"/>
                  </a:cubicBezTo>
                  <a:cubicBezTo>
                    <a:pt x="12680" y="9430"/>
                    <a:pt x="10299" y="9811"/>
                    <a:pt x="8751" y="10978"/>
                  </a:cubicBezTo>
                  <a:cubicBezTo>
                    <a:pt x="7775" y="11716"/>
                    <a:pt x="7084" y="12716"/>
                    <a:pt x="6048" y="13395"/>
                  </a:cubicBezTo>
                  <a:cubicBezTo>
                    <a:pt x="4322" y="14526"/>
                    <a:pt x="1691" y="14490"/>
                    <a:pt x="0" y="13323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106"/>
            <p:cNvSpPr/>
            <p:nvPr/>
          </p:nvSpPr>
          <p:spPr>
            <a:xfrm>
              <a:off x="238125" y="846675"/>
              <a:ext cx="451250" cy="285475"/>
            </a:xfrm>
            <a:custGeom>
              <a:rect b="b" l="l" r="r" t="t"/>
              <a:pathLst>
                <a:path extrusionOk="0" fill="none" h="11419" w="18050">
                  <a:moveTo>
                    <a:pt x="16621" y="0"/>
                  </a:moveTo>
                  <a:cubicBezTo>
                    <a:pt x="17169" y="2250"/>
                    <a:pt x="17859" y="4477"/>
                    <a:pt x="18014" y="6775"/>
                  </a:cubicBezTo>
                  <a:cubicBezTo>
                    <a:pt x="18050" y="7358"/>
                    <a:pt x="18014" y="8025"/>
                    <a:pt x="17514" y="8418"/>
                  </a:cubicBezTo>
                  <a:cubicBezTo>
                    <a:pt x="17193" y="8668"/>
                    <a:pt x="16752" y="8751"/>
                    <a:pt x="16335" y="8775"/>
                  </a:cubicBezTo>
                  <a:cubicBezTo>
                    <a:pt x="14085" y="8870"/>
                    <a:pt x="11906" y="7346"/>
                    <a:pt x="9739" y="7870"/>
                  </a:cubicBezTo>
                  <a:cubicBezTo>
                    <a:pt x="8465" y="8180"/>
                    <a:pt x="7572" y="9120"/>
                    <a:pt x="6560" y="9858"/>
                  </a:cubicBezTo>
                  <a:cubicBezTo>
                    <a:pt x="5584" y="10597"/>
                    <a:pt x="4393" y="11168"/>
                    <a:pt x="3096" y="11299"/>
                  </a:cubicBezTo>
                  <a:cubicBezTo>
                    <a:pt x="2000" y="11418"/>
                    <a:pt x="822" y="11156"/>
                    <a:pt x="0" y="105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106"/>
            <p:cNvSpPr/>
            <p:nvPr/>
          </p:nvSpPr>
          <p:spPr>
            <a:xfrm>
              <a:off x="259250" y="846675"/>
              <a:ext cx="366150" cy="226225"/>
            </a:xfrm>
            <a:custGeom>
              <a:rect b="b" l="l" r="r" t="t"/>
              <a:pathLst>
                <a:path extrusionOk="0" fill="none" h="9049" w="14646">
                  <a:moveTo>
                    <a:pt x="1989" y="0"/>
                  </a:moveTo>
                  <a:cubicBezTo>
                    <a:pt x="1953" y="1286"/>
                    <a:pt x="1667" y="2560"/>
                    <a:pt x="1120" y="3762"/>
                  </a:cubicBezTo>
                  <a:cubicBezTo>
                    <a:pt x="703" y="4703"/>
                    <a:pt x="131" y="5620"/>
                    <a:pt x="60" y="6620"/>
                  </a:cubicBezTo>
                  <a:cubicBezTo>
                    <a:pt x="0" y="7632"/>
                    <a:pt x="655" y="8763"/>
                    <a:pt x="1810" y="8918"/>
                  </a:cubicBezTo>
                  <a:cubicBezTo>
                    <a:pt x="2763" y="9049"/>
                    <a:pt x="3656" y="8465"/>
                    <a:pt x="4215" y="7799"/>
                  </a:cubicBezTo>
                  <a:cubicBezTo>
                    <a:pt x="4775" y="7120"/>
                    <a:pt x="5120" y="6334"/>
                    <a:pt x="5727" y="5691"/>
                  </a:cubicBezTo>
                  <a:cubicBezTo>
                    <a:pt x="6549" y="4834"/>
                    <a:pt x="7978" y="4298"/>
                    <a:pt x="9192" y="4679"/>
                  </a:cubicBezTo>
                  <a:cubicBezTo>
                    <a:pt x="10371" y="5048"/>
                    <a:pt x="11204" y="6179"/>
                    <a:pt x="12454" y="6167"/>
                  </a:cubicBezTo>
                  <a:cubicBezTo>
                    <a:pt x="13859" y="6156"/>
                    <a:pt x="14645" y="4643"/>
                    <a:pt x="14347" y="3465"/>
                  </a:cubicBezTo>
                  <a:cubicBezTo>
                    <a:pt x="14050" y="2286"/>
                    <a:pt x="13073" y="1333"/>
                    <a:pt x="12383" y="286"/>
                  </a:cubicBezTo>
                  <a:cubicBezTo>
                    <a:pt x="12323" y="191"/>
                    <a:pt x="12264" y="95"/>
                    <a:pt x="12216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106"/>
            <p:cNvSpPr/>
            <p:nvPr/>
          </p:nvSpPr>
          <p:spPr>
            <a:xfrm>
              <a:off x="340500" y="846675"/>
              <a:ext cx="199750" cy="118475"/>
            </a:xfrm>
            <a:custGeom>
              <a:rect b="b" l="l" r="r" t="t"/>
              <a:pathLst>
                <a:path extrusionOk="0" fill="none" h="4739" w="7990">
                  <a:moveTo>
                    <a:pt x="846" y="0"/>
                  </a:moveTo>
                  <a:cubicBezTo>
                    <a:pt x="751" y="405"/>
                    <a:pt x="620" y="810"/>
                    <a:pt x="465" y="1203"/>
                  </a:cubicBezTo>
                  <a:cubicBezTo>
                    <a:pt x="275" y="1691"/>
                    <a:pt x="25" y="2191"/>
                    <a:pt x="13" y="2715"/>
                  </a:cubicBezTo>
                  <a:cubicBezTo>
                    <a:pt x="1" y="3238"/>
                    <a:pt x="287" y="3810"/>
                    <a:pt x="858" y="4000"/>
                  </a:cubicBezTo>
                  <a:cubicBezTo>
                    <a:pt x="3120" y="4739"/>
                    <a:pt x="2632" y="833"/>
                    <a:pt x="5013" y="1607"/>
                  </a:cubicBezTo>
                  <a:cubicBezTo>
                    <a:pt x="5430" y="1750"/>
                    <a:pt x="5751" y="2024"/>
                    <a:pt x="6121" y="2238"/>
                  </a:cubicBezTo>
                  <a:cubicBezTo>
                    <a:pt x="6490" y="2441"/>
                    <a:pt x="6954" y="2596"/>
                    <a:pt x="7359" y="2429"/>
                  </a:cubicBezTo>
                  <a:cubicBezTo>
                    <a:pt x="7918" y="2215"/>
                    <a:pt x="7990" y="1524"/>
                    <a:pt x="7728" y="1048"/>
                  </a:cubicBezTo>
                  <a:cubicBezTo>
                    <a:pt x="7514" y="667"/>
                    <a:pt x="7264" y="333"/>
                    <a:pt x="7002" y="0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106"/>
            <p:cNvSpPr/>
            <p:nvPr/>
          </p:nvSpPr>
          <p:spPr>
            <a:xfrm>
              <a:off x="238125" y="1751250"/>
              <a:ext cx="1170700" cy="1354650"/>
            </a:xfrm>
            <a:custGeom>
              <a:rect b="b" l="l" r="r" t="t"/>
              <a:pathLst>
                <a:path extrusionOk="0" fill="none" h="54186" w="46828">
                  <a:moveTo>
                    <a:pt x="0" y="2012"/>
                  </a:moveTo>
                  <a:cubicBezTo>
                    <a:pt x="4358" y="607"/>
                    <a:pt x="9037" y="0"/>
                    <a:pt x="13621" y="572"/>
                  </a:cubicBezTo>
                  <a:cubicBezTo>
                    <a:pt x="20419" y="1405"/>
                    <a:pt x="26872" y="5001"/>
                    <a:pt x="29754" y="10358"/>
                  </a:cubicBezTo>
                  <a:cubicBezTo>
                    <a:pt x="32861" y="16121"/>
                    <a:pt x="31599" y="22979"/>
                    <a:pt x="33945" y="29004"/>
                  </a:cubicBezTo>
                  <a:cubicBezTo>
                    <a:pt x="35814" y="33838"/>
                    <a:pt x="39469" y="39029"/>
                    <a:pt x="43494" y="42708"/>
                  </a:cubicBezTo>
                  <a:cubicBezTo>
                    <a:pt x="45208" y="44267"/>
                    <a:pt x="46827" y="46220"/>
                    <a:pt x="46518" y="48351"/>
                  </a:cubicBezTo>
                  <a:cubicBezTo>
                    <a:pt x="46268" y="50101"/>
                    <a:pt x="44684" y="51578"/>
                    <a:pt x="42815" y="52304"/>
                  </a:cubicBezTo>
                  <a:cubicBezTo>
                    <a:pt x="37945" y="54185"/>
                    <a:pt x="32147" y="52435"/>
                    <a:pt x="29289" y="48696"/>
                  </a:cubicBezTo>
                  <a:cubicBezTo>
                    <a:pt x="27718" y="46613"/>
                    <a:pt x="26944" y="44160"/>
                    <a:pt x="26539" y="41708"/>
                  </a:cubicBezTo>
                  <a:cubicBezTo>
                    <a:pt x="26218" y="39791"/>
                    <a:pt x="26075" y="37778"/>
                    <a:pt x="24956" y="36100"/>
                  </a:cubicBezTo>
                  <a:cubicBezTo>
                    <a:pt x="23134" y="33385"/>
                    <a:pt x="19276" y="32278"/>
                    <a:pt x="15704" y="31623"/>
                  </a:cubicBezTo>
                  <a:cubicBezTo>
                    <a:pt x="12132" y="30968"/>
                    <a:pt x="8287" y="30468"/>
                    <a:pt x="5596" y="28337"/>
                  </a:cubicBezTo>
                  <a:cubicBezTo>
                    <a:pt x="3048" y="26325"/>
                    <a:pt x="2072" y="23265"/>
                    <a:pt x="286" y="20717"/>
                  </a:cubicBezTo>
                  <a:cubicBezTo>
                    <a:pt x="191" y="20574"/>
                    <a:pt x="95" y="20443"/>
                    <a:pt x="0" y="20312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106"/>
            <p:cNvSpPr/>
            <p:nvPr/>
          </p:nvSpPr>
          <p:spPr>
            <a:xfrm>
              <a:off x="238125" y="3856250"/>
              <a:ext cx="997750" cy="1008800"/>
            </a:xfrm>
            <a:custGeom>
              <a:rect b="b" l="l" r="r" t="t"/>
              <a:pathLst>
                <a:path extrusionOk="0" fill="none" h="40352" w="39910">
                  <a:moveTo>
                    <a:pt x="39684" y="40351"/>
                  </a:moveTo>
                  <a:cubicBezTo>
                    <a:pt x="39910" y="37994"/>
                    <a:pt x="39469" y="35577"/>
                    <a:pt x="38517" y="33350"/>
                  </a:cubicBezTo>
                  <a:cubicBezTo>
                    <a:pt x="36790" y="29385"/>
                    <a:pt x="33528" y="26016"/>
                    <a:pt x="29813" y="23230"/>
                  </a:cubicBezTo>
                  <a:cubicBezTo>
                    <a:pt x="27325" y="21373"/>
                    <a:pt x="24467" y="19551"/>
                    <a:pt x="23586" y="16824"/>
                  </a:cubicBezTo>
                  <a:cubicBezTo>
                    <a:pt x="22872" y="14610"/>
                    <a:pt x="23622" y="12264"/>
                    <a:pt x="23551" y="9978"/>
                  </a:cubicBezTo>
                  <a:cubicBezTo>
                    <a:pt x="23455" y="7097"/>
                    <a:pt x="21955" y="4228"/>
                    <a:pt x="19348" y="2430"/>
                  </a:cubicBezTo>
                  <a:cubicBezTo>
                    <a:pt x="16728" y="632"/>
                    <a:pt x="13014" y="1"/>
                    <a:pt x="9882" y="1037"/>
                  </a:cubicBezTo>
                  <a:cubicBezTo>
                    <a:pt x="5417" y="2501"/>
                    <a:pt x="3179" y="6597"/>
                    <a:pt x="0" y="9716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106"/>
            <p:cNvSpPr/>
            <p:nvPr/>
          </p:nvSpPr>
          <p:spPr>
            <a:xfrm>
              <a:off x="238125" y="3978600"/>
              <a:ext cx="872750" cy="886450"/>
            </a:xfrm>
            <a:custGeom>
              <a:rect b="b" l="l" r="r" t="t"/>
              <a:pathLst>
                <a:path extrusionOk="0" fill="none" h="35458" w="34910">
                  <a:moveTo>
                    <a:pt x="34671" y="35457"/>
                  </a:moveTo>
                  <a:cubicBezTo>
                    <a:pt x="34909" y="31838"/>
                    <a:pt x="33611" y="28123"/>
                    <a:pt x="30932" y="25301"/>
                  </a:cubicBezTo>
                  <a:cubicBezTo>
                    <a:pt x="27587" y="21801"/>
                    <a:pt x="22277" y="19550"/>
                    <a:pt x="20372" y="15324"/>
                  </a:cubicBezTo>
                  <a:cubicBezTo>
                    <a:pt x="19491" y="13383"/>
                    <a:pt x="19455" y="11264"/>
                    <a:pt x="19324" y="9180"/>
                  </a:cubicBezTo>
                  <a:cubicBezTo>
                    <a:pt x="19205" y="7108"/>
                    <a:pt x="18967" y="4965"/>
                    <a:pt x="17764" y="3167"/>
                  </a:cubicBezTo>
                  <a:cubicBezTo>
                    <a:pt x="16562" y="1358"/>
                    <a:pt x="14133" y="0"/>
                    <a:pt x="11775" y="453"/>
                  </a:cubicBezTo>
                  <a:cubicBezTo>
                    <a:pt x="8834" y="1000"/>
                    <a:pt x="7453" y="3810"/>
                    <a:pt x="5858" y="6013"/>
                  </a:cubicBezTo>
                  <a:cubicBezTo>
                    <a:pt x="4382" y="8049"/>
                    <a:pt x="2346" y="9763"/>
                    <a:pt x="0" y="1106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106"/>
            <p:cNvSpPr/>
            <p:nvPr/>
          </p:nvSpPr>
          <p:spPr>
            <a:xfrm>
              <a:off x="237825" y="4127125"/>
              <a:ext cx="722725" cy="737925"/>
            </a:xfrm>
            <a:custGeom>
              <a:rect b="b" l="l" r="r" t="t"/>
              <a:pathLst>
                <a:path extrusionOk="0" fill="none" h="29517" w="28909">
                  <a:moveTo>
                    <a:pt x="28718" y="29516"/>
                  </a:moveTo>
                  <a:cubicBezTo>
                    <a:pt x="28908" y="25980"/>
                    <a:pt x="27765" y="22372"/>
                    <a:pt x="25384" y="19467"/>
                  </a:cubicBezTo>
                  <a:cubicBezTo>
                    <a:pt x="22146" y="15538"/>
                    <a:pt x="16681" y="12538"/>
                    <a:pt x="16002" y="7751"/>
                  </a:cubicBezTo>
                  <a:cubicBezTo>
                    <a:pt x="15800" y="6311"/>
                    <a:pt x="16074" y="4823"/>
                    <a:pt x="15812" y="3382"/>
                  </a:cubicBezTo>
                  <a:cubicBezTo>
                    <a:pt x="15538" y="1941"/>
                    <a:pt x="14502" y="429"/>
                    <a:pt x="12823" y="191"/>
                  </a:cubicBezTo>
                  <a:cubicBezTo>
                    <a:pt x="11502" y="1"/>
                    <a:pt x="10192" y="667"/>
                    <a:pt x="9311" y="1548"/>
                  </a:cubicBezTo>
                  <a:cubicBezTo>
                    <a:pt x="8442" y="2417"/>
                    <a:pt x="7882" y="3489"/>
                    <a:pt x="7180" y="4465"/>
                  </a:cubicBezTo>
                  <a:cubicBezTo>
                    <a:pt x="5525" y="6739"/>
                    <a:pt x="2929" y="8442"/>
                    <a:pt x="0" y="934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106"/>
            <p:cNvSpPr/>
            <p:nvPr/>
          </p:nvSpPr>
          <p:spPr>
            <a:xfrm>
              <a:off x="238125" y="4306600"/>
              <a:ext cx="651275" cy="558450"/>
            </a:xfrm>
            <a:custGeom>
              <a:rect b="b" l="l" r="r" t="t"/>
              <a:pathLst>
                <a:path extrusionOk="0" fill="none" h="22338" w="26051">
                  <a:moveTo>
                    <a:pt x="25944" y="22337"/>
                  </a:moveTo>
                  <a:cubicBezTo>
                    <a:pt x="26051" y="20968"/>
                    <a:pt x="25884" y="19611"/>
                    <a:pt x="25325" y="18301"/>
                  </a:cubicBezTo>
                  <a:cubicBezTo>
                    <a:pt x="23991" y="15181"/>
                    <a:pt x="20693" y="13074"/>
                    <a:pt x="18205" y="10550"/>
                  </a:cubicBezTo>
                  <a:cubicBezTo>
                    <a:pt x="16097" y="8407"/>
                    <a:pt x="14502" y="5883"/>
                    <a:pt x="13573" y="3192"/>
                  </a:cubicBezTo>
                  <a:cubicBezTo>
                    <a:pt x="13204" y="2120"/>
                    <a:pt x="12811" y="882"/>
                    <a:pt x="11644" y="406"/>
                  </a:cubicBezTo>
                  <a:cubicBezTo>
                    <a:pt x="10668" y="1"/>
                    <a:pt x="9465" y="311"/>
                    <a:pt x="8608" y="870"/>
                  </a:cubicBezTo>
                  <a:cubicBezTo>
                    <a:pt x="7739" y="1430"/>
                    <a:pt x="7120" y="2204"/>
                    <a:pt x="6406" y="2906"/>
                  </a:cubicBezTo>
                  <a:cubicBezTo>
                    <a:pt x="4715" y="4573"/>
                    <a:pt x="2453" y="5775"/>
                    <a:pt x="0" y="641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106"/>
            <p:cNvSpPr/>
            <p:nvPr/>
          </p:nvSpPr>
          <p:spPr>
            <a:xfrm>
              <a:off x="297350" y="4477175"/>
              <a:ext cx="513175" cy="388450"/>
            </a:xfrm>
            <a:custGeom>
              <a:rect b="b" l="l" r="r" t="t"/>
              <a:pathLst>
                <a:path extrusionOk="0" fill="none" h="15538" w="20527">
                  <a:moveTo>
                    <a:pt x="20527" y="15514"/>
                  </a:moveTo>
                  <a:cubicBezTo>
                    <a:pt x="20253" y="13419"/>
                    <a:pt x="19217" y="11418"/>
                    <a:pt x="17407" y="9978"/>
                  </a:cubicBezTo>
                  <a:cubicBezTo>
                    <a:pt x="15181" y="8192"/>
                    <a:pt x="11954" y="7120"/>
                    <a:pt x="10823" y="4691"/>
                  </a:cubicBezTo>
                  <a:cubicBezTo>
                    <a:pt x="10156" y="3274"/>
                    <a:pt x="10204" y="1429"/>
                    <a:pt x="8704" y="619"/>
                  </a:cubicBezTo>
                  <a:cubicBezTo>
                    <a:pt x="7573" y="0"/>
                    <a:pt x="6001" y="346"/>
                    <a:pt x="5037" y="1131"/>
                  </a:cubicBezTo>
                  <a:cubicBezTo>
                    <a:pt x="4084" y="1917"/>
                    <a:pt x="3608" y="3060"/>
                    <a:pt x="3310" y="4167"/>
                  </a:cubicBezTo>
                  <a:cubicBezTo>
                    <a:pt x="2655" y="6692"/>
                    <a:pt x="2691" y="9311"/>
                    <a:pt x="1977" y="11823"/>
                  </a:cubicBezTo>
                  <a:cubicBezTo>
                    <a:pt x="1608" y="13133"/>
                    <a:pt x="953" y="14454"/>
                    <a:pt x="0" y="15538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106"/>
            <p:cNvSpPr/>
            <p:nvPr/>
          </p:nvSpPr>
          <p:spPr>
            <a:xfrm>
              <a:off x="442300" y="4665000"/>
              <a:ext cx="258100" cy="200050"/>
            </a:xfrm>
            <a:custGeom>
              <a:rect b="b" l="l" r="r" t="t"/>
              <a:pathLst>
                <a:path extrusionOk="0" fill="none" h="8002" w="10324">
                  <a:moveTo>
                    <a:pt x="10300" y="8001"/>
                  </a:moveTo>
                  <a:cubicBezTo>
                    <a:pt x="10323" y="7680"/>
                    <a:pt x="10312" y="7334"/>
                    <a:pt x="10252" y="6977"/>
                  </a:cubicBezTo>
                  <a:cubicBezTo>
                    <a:pt x="10026" y="5548"/>
                    <a:pt x="8978" y="4227"/>
                    <a:pt x="7502" y="3536"/>
                  </a:cubicBezTo>
                  <a:cubicBezTo>
                    <a:pt x="6597" y="3119"/>
                    <a:pt x="5513" y="2881"/>
                    <a:pt x="4882" y="2191"/>
                  </a:cubicBezTo>
                  <a:cubicBezTo>
                    <a:pt x="4335" y="1584"/>
                    <a:pt x="4144" y="643"/>
                    <a:pt x="3311" y="357"/>
                  </a:cubicBezTo>
                  <a:cubicBezTo>
                    <a:pt x="2263" y="0"/>
                    <a:pt x="1275" y="976"/>
                    <a:pt x="870" y="1881"/>
                  </a:cubicBezTo>
                  <a:cubicBezTo>
                    <a:pt x="1" y="3822"/>
                    <a:pt x="1" y="6037"/>
                    <a:pt x="822" y="800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106"/>
            <p:cNvSpPr/>
            <p:nvPr/>
          </p:nvSpPr>
          <p:spPr>
            <a:xfrm>
              <a:off x="768525" y="3594625"/>
              <a:ext cx="868900" cy="1260000"/>
            </a:xfrm>
            <a:custGeom>
              <a:rect b="b" l="l" r="r" t="t"/>
              <a:pathLst>
                <a:path extrusionOk="0" fill="none" h="50400" w="34756">
                  <a:moveTo>
                    <a:pt x="33839" y="32766"/>
                  </a:moveTo>
                  <a:cubicBezTo>
                    <a:pt x="33255" y="30849"/>
                    <a:pt x="32207" y="29147"/>
                    <a:pt x="31707" y="27194"/>
                  </a:cubicBezTo>
                  <a:cubicBezTo>
                    <a:pt x="30886" y="24051"/>
                    <a:pt x="31505" y="20372"/>
                    <a:pt x="29838" y="17705"/>
                  </a:cubicBezTo>
                  <a:cubicBezTo>
                    <a:pt x="28171" y="15050"/>
                    <a:pt x="24992" y="14609"/>
                    <a:pt x="22409" y="13288"/>
                  </a:cubicBezTo>
                  <a:cubicBezTo>
                    <a:pt x="17146" y="10609"/>
                    <a:pt x="14038" y="3965"/>
                    <a:pt x="8931" y="917"/>
                  </a:cubicBezTo>
                  <a:cubicBezTo>
                    <a:pt x="8097" y="405"/>
                    <a:pt x="7192" y="0"/>
                    <a:pt x="6252" y="12"/>
                  </a:cubicBezTo>
                  <a:cubicBezTo>
                    <a:pt x="5454" y="12"/>
                    <a:pt x="4680" y="310"/>
                    <a:pt x="3954" y="703"/>
                  </a:cubicBezTo>
                  <a:cubicBezTo>
                    <a:pt x="2561" y="1465"/>
                    <a:pt x="1263" y="2632"/>
                    <a:pt x="644" y="4275"/>
                  </a:cubicBezTo>
                  <a:cubicBezTo>
                    <a:pt x="1" y="5965"/>
                    <a:pt x="156" y="7989"/>
                    <a:pt x="787" y="9728"/>
                  </a:cubicBezTo>
                  <a:cubicBezTo>
                    <a:pt x="1418" y="11454"/>
                    <a:pt x="2489" y="12942"/>
                    <a:pt x="3620" y="14288"/>
                  </a:cubicBezTo>
                  <a:cubicBezTo>
                    <a:pt x="5085" y="16026"/>
                    <a:pt x="6716" y="17574"/>
                    <a:pt x="8454" y="18907"/>
                  </a:cubicBezTo>
                  <a:cubicBezTo>
                    <a:pt x="11324" y="21098"/>
                    <a:pt x="14693" y="22729"/>
                    <a:pt x="17146" y="25527"/>
                  </a:cubicBezTo>
                  <a:cubicBezTo>
                    <a:pt x="19670" y="28409"/>
                    <a:pt x="22039" y="31814"/>
                    <a:pt x="22635" y="35945"/>
                  </a:cubicBezTo>
                  <a:cubicBezTo>
                    <a:pt x="22920" y="37922"/>
                    <a:pt x="22778" y="39922"/>
                    <a:pt x="22849" y="41910"/>
                  </a:cubicBezTo>
                  <a:cubicBezTo>
                    <a:pt x="22920" y="43910"/>
                    <a:pt x="23242" y="45982"/>
                    <a:pt x="24314" y="47578"/>
                  </a:cubicBezTo>
                  <a:cubicBezTo>
                    <a:pt x="25730" y="49697"/>
                    <a:pt x="28790" y="50399"/>
                    <a:pt x="30421" y="48411"/>
                  </a:cubicBezTo>
                  <a:cubicBezTo>
                    <a:pt x="31945" y="46554"/>
                    <a:pt x="32267" y="43732"/>
                    <a:pt x="33148" y="41458"/>
                  </a:cubicBezTo>
                  <a:cubicBezTo>
                    <a:pt x="34243" y="38648"/>
                    <a:pt x="34755" y="35814"/>
                    <a:pt x="33839" y="3276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106"/>
            <p:cNvSpPr/>
            <p:nvPr/>
          </p:nvSpPr>
          <p:spPr>
            <a:xfrm>
              <a:off x="845325" y="3619325"/>
              <a:ext cx="729875" cy="1076050"/>
            </a:xfrm>
            <a:custGeom>
              <a:rect b="b" l="l" r="r" t="t"/>
              <a:pathLst>
                <a:path extrusionOk="0" fill="none" h="43042" w="29195">
                  <a:moveTo>
                    <a:pt x="14991" y="13324"/>
                  </a:moveTo>
                  <a:cubicBezTo>
                    <a:pt x="13383" y="11776"/>
                    <a:pt x="11978" y="9847"/>
                    <a:pt x="10502" y="8121"/>
                  </a:cubicBezTo>
                  <a:cubicBezTo>
                    <a:pt x="8692" y="6025"/>
                    <a:pt x="1584" y="0"/>
                    <a:pt x="263" y="5632"/>
                  </a:cubicBezTo>
                  <a:cubicBezTo>
                    <a:pt x="1" y="6787"/>
                    <a:pt x="417" y="8013"/>
                    <a:pt x="918" y="9085"/>
                  </a:cubicBezTo>
                  <a:cubicBezTo>
                    <a:pt x="2120" y="11633"/>
                    <a:pt x="3835" y="13859"/>
                    <a:pt x="5882" y="15526"/>
                  </a:cubicBezTo>
                  <a:cubicBezTo>
                    <a:pt x="7811" y="17122"/>
                    <a:pt x="10002" y="18205"/>
                    <a:pt x="12002" y="19670"/>
                  </a:cubicBezTo>
                  <a:cubicBezTo>
                    <a:pt x="17229" y="23527"/>
                    <a:pt x="20896" y="30159"/>
                    <a:pt x="21730" y="37231"/>
                  </a:cubicBezTo>
                  <a:cubicBezTo>
                    <a:pt x="21873" y="38422"/>
                    <a:pt x="21944" y="39660"/>
                    <a:pt x="22349" y="40767"/>
                  </a:cubicBezTo>
                  <a:cubicBezTo>
                    <a:pt x="22766" y="41887"/>
                    <a:pt x="23623" y="42887"/>
                    <a:pt x="24659" y="42970"/>
                  </a:cubicBezTo>
                  <a:cubicBezTo>
                    <a:pt x="25659" y="43041"/>
                    <a:pt x="26552" y="42232"/>
                    <a:pt x="27171" y="41315"/>
                  </a:cubicBezTo>
                  <a:cubicBezTo>
                    <a:pt x="28897" y="38767"/>
                    <a:pt x="29195" y="35017"/>
                    <a:pt x="27957" y="32040"/>
                  </a:cubicBezTo>
                  <a:cubicBezTo>
                    <a:pt x="27052" y="29861"/>
                    <a:pt x="25373" y="27861"/>
                    <a:pt x="25552" y="25480"/>
                  </a:cubicBezTo>
                  <a:cubicBezTo>
                    <a:pt x="25754" y="22670"/>
                    <a:pt x="26409" y="20694"/>
                    <a:pt x="24385" y="18419"/>
                  </a:cubicBezTo>
                  <a:cubicBezTo>
                    <a:pt x="22777" y="16610"/>
                    <a:pt x="20134" y="16503"/>
                    <a:pt x="18158" y="15586"/>
                  </a:cubicBezTo>
                  <a:cubicBezTo>
                    <a:pt x="16991" y="15050"/>
                    <a:pt x="15955" y="14252"/>
                    <a:pt x="14991" y="133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106"/>
            <p:cNvSpPr/>
            <p:nvPr/>
          </p:nvSpPr>
          <p:spPr>
            <a:xfrm>
              <a:off x="924500" y="3773225"/>
              <a:ext cx="610525" cy="821250"/>
            </a:xfrm>
            <a:custGeom>
              <a:rect b="b" l="l" r="r" t="t"/>
              <a:pathLst>
                <a:path extrusionOk="0" fill="none" h="32850" w="24421">
                  <a:moveTo>
                    <a:pt x="21504" y="22419"/>
                  </a:moveTo>
                  <a:cubicBezTo>
                    <a:pt x="21242" y="20622"/>
                    <a:pt x="21206" y="18788"/>
                    <a:pt x="20813" y="17026"/>
                  </a:cubicBezTo>
                  <a:cubicBezTo>
                    <a:pt x="20420" y="15264"/>
                    <a:pt x="19599" y="13502"/>
                    <a:pt x="18205" y="12644"/>
                  </a:cubicBezTo>
                  <a:cubicBezTo>
                    <a:pt x="16932" y="11859"/>
                    <a:pt x="15408" y="11930"/>
                    <a:pt x="14062" y="11347"/>
                  </a:cubicBezTo>
                  <a:cubicBezTo>
                    <a:pt x="11526" y="10227"/>
                    <a:pt x="10169" y="7084"/>
                    <a:pt x="8216" y="4905"/>
                  </a:cubicBezTo>
                  <a:cubicBezTo>
                    <a:pt x="6549" y="3036"/>
                    <a:pt x="4430" y="1857"/>
                    <a:pt x="2346" y="714"/>
                  </a:cubicBezTo>
                  <a:cubicBezTo>
                    <a:pt x="1620" y="310"/>
                    <a:pt x="572" y="0"/>
                    <a:pt x="179" y="798"/>
                  </a:cubicBezTo>
                  <a:cubicBezTo>
                    <a:pt x="1" y="1155"/>
                    <a:pt x="37" y="1607"/>
                    <a:pt x="132" y="2012"/>
                  </a:cubicBezTo>
                  <a:cubicBezTo>
                    <a:pt x="656" y="4512"/>
                    <a:pt x="2489" y="6370"/>
                    <a:pt x="4359" y="7763"/>
                  </a:cubicBezTo>
                  <a:cubicBezTo>
                    <a:pt x="6609" y="9442"/>
                    <a:pt x="9061" y="10704"/>
                    <a:pt x="11240" y="12502"/>
                  </a:cubicBezTo>
                  <a:cubicBezTo>
                    <a:pt x="15836" y="16288"/>
                    <a:pt x="18908" y="22348"/>
                    <a:pt x="19896" y="28742"/>
                  </a:cubicBezTo>
                  <a:cubicBezTo>
                    <a:pt x="20110" y="30075"/>
                    <a:pt x="20420" y="31694"/>
                    <a:pt x="21527" y="32111"/>
                  </a:cubicBezTo>
                  <a:cubicBezTo>
                    <a:pt x="23539" y="32849"/>
                    <a:pt x="24421" y="29373"/>
                    <a:pt x="23754" y="27730"/>
                  </a:cubicBezTo>
                  <a:cubicBezTo>
                    <a:pt x="23468" y="27015"/>
                    <a:pt x="22861" y="26563"/>
                    <a:pt x="22492" y="25896"/>
                  </a:cubicBezTo>
                  <a:cubicBezTo>
                    <a:pt x="21932" y="24872"/>
                    <a:pt x="21670" y="23598"/>
                    <a:pt x="21504" y="224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106"/>
            <p:cNvSpPr/>
            <p:nvPr/>
          </p:nvSpPr>
          <p:spPr>
            <a:xfrm>
              <a:off x="970350" y="3833625"/>
              <a:ext cx="197375" cy="181900"/>
            </a:xfrm>
            <a:custGeom>
              <a:rect b="b" l="l" r="r" t="t"/>
              <a:pathLst>
                <a:path extrusionOk="0" fill="none" h="7276" w="7895">
                  <a:moveTo>
                    <a:pt x="2036" y="513"/>
                  </a:moveTo>
                  <a:cubicBezTo>
                    <a:pt x="1739" y="299"/>
                    <a:pt x="1417" y="84"/>
                    <a:pt x="1072" y="37"/>
                  </a:cubicBezTo>
                  <a:cubicBezTo>
                    <a:pt x="727" y="1"/>
                    <a:pt x="334" y="168"/>
                    <a:pt x="203" y="537"/>
                  </a:cubicBezTo>
                  <a:cubicBezTo>
                    <a:pt x="0" y="1061"/>
                    <a:pt x="381" y="1632"/>
                    <a:pt x="774" y="2013"/>
                  </a:cubicBezTo>
                  <a:cubicBezTo>
                    <a:pt x="2405" y="3620"/>
                    <a:pt x="4513" y="4347"/>
                    <a:pt x="6192" y="5859"/>
                  </a:cubicBezTo>
                  <a:cubicBezTo>
                    <a:pt x="6442" y="6085"/>
                    <a:pt x="7894" y="7276"/>
                    <a:pt x="7823" y="6109"/>
                  </a:cubicBezTo>
                  <a:cubicBezTo>
                    <a:pt x="7799" y="5752"/>
                    <a:pt x="6894" y="4954"/>
                    <a:pt x="6668" y="4704"/>
                  </a:cubicBezTo>
                  <a:cubicBezTo>
                    <a:pt x="6227" y="4216"/>
                    <a:pt x="5775" y="3740"/>
                    <a:pt x="5311" y="3275"/>
                  </a:cubicBezTo>
                  <a:cubicBezTo>
                    <a:pt x="4287" y="2263"/>
                    <a:pt x="3179" y="1334"/>
                    <a:pt x="2036" y="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106"/>
            <p:cNvSpPr/>
            <p:nvPr/>
          </p:nvSpPr>
          <p:spPr>
            <a:xfrm>
              <a:off x="1249850" y="4079500"/>
              <a:ext cx="254825" cy="457525"/>
            </a:xfrm>
            <a:custGeom>
              <a:rect b="b" l="l" r="r" t="t"/>
              <a:pathLst>
                <a:path extrusionOk="0" fill="none" h="18301" w="10193">
                  <a:moveTo>
                    <a:pt x="6775" y="4418"/>
                  </a:moveTo>
                  <a:cubicBezTo>
                    <a:pt x="7347" y="5835"/>
                    <a:pt x="7382" y="7394"/>
                    <a:pt x="7585" y="8906"/>
                  </a:cubicBezTo>
                  <a:cubicBezTo>
                    <a:pt x="7763" y="10192"/>
                    <a:pt x="8025" y="11466"/>
                    <a:pt x="8192" y="12764"/>
                  </a:cubicBezTo>
                  <a:cubicBezTo>
                    <a:pt x="8299" y="13645"/>
                    <a:pt x="8609" y="14502"/>
                    <a:pt x="9073" y="15229"/>
                  </a:cubicBezTo>
                  <a:cubicBezTo>
                    <a:pt x="9311" y="15598"/>
                    <a:pt x="9585" y="15931"/>
                    <a:pt x="9775" y="16336"/>
                  </a:cubicBezTo>
                  <a:cubicBezTo>
                    <a:pt x="10049" y="16919"/>
                    <a:pt x="10192" y="17753"/>
                    <a:pt x="9597" y="18110"/>
                  </a:cubicBezTo>
                  <a:cubicBezTo>
                    <a:pt x="9287" y="18300"/>
                    <a:pt x="8906" y="18038"/>
                    <a:pt x="8680" y="17729"/>
                  </a:cubicBezTo>
                  <a:cubicBezTo>
                    <a:pt x="7989" y="16788"/>
                    <a:pt x="7728" y="15300"/>
                    <a:pt x="7418" y="14157"/>
                  </a:cubicBezTo>
                  <a:cubicBezTo>
                    <a:pt x="6977" y="12562"/>
                    <a:pt x="6727" y="10919"/>
                    <a:pt x="6192" y="9335"/>
                  </a:cubicBezTo>
                  <a:cubicBezTo>
                    <a:pt x="5406" y="7013"/>
                    <a:pt x="4275" y="5454"/>
                    <a:pt x="2775" y="3763"/>
                  </a:cubicBezTo>
                  <a:cubicBezTo>
                    <a:pt x="2441" y="3382"/>
                    <a:pt x="0" y="858"/>
                    <a:pt x="941" y="298"/>
                  </a:cubicBezTo>
                  <a:cubicBezTo>
                    <a:pt x="1465" y="1"/>
                    <a:pt x="2644" y="584"/>
                    <a:pt x="3144" y="798"/>
                  </a:cubicBezTo>
                  <a:cubicBezTo>
                    <a:pt x="4668" y="1453"/>
                    <a:pt x="6084" y="2668"/>
                    <a:pt x="6787" y="441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106"/>
            <p:cNvSpPr/>
            <p:nvPr/>
          </p:nvSpPr>
          <p:spPr>
            <a:xfrm>
              <a:off x="1327825" y="4131900"/>
              <a:ext cx="86350" cy="96750"/>
            </a:xfrm>
            <a:custGeom>
              <a:rect b="b" l="l" r="r" t="t"/>
              <a:pathLst>
                <a:path extrusionOk="0" fill="none" h="3870" w="3454">
                  <a:moveTo>
                    <a:pt x="2251" y="1548"/>
                  </a:moveTo>
                  <a:cubicBezTo>
                    <a:pt x="1775" y="917"/>
                    <a:pt x="1251" y="250"/>
                    <a:pt x="560" y="60"/>
                  </a:cubicBezTo>
                  <a:cubicBezTo>
                    <a:pt x="334" y="0"/>
                    <a:pt x="13" y="60"/>
                    <a:pt x="1" y="333"/>
                  </a:cubicBezTo>
                  <a:cubicBezTo>
                    <a:pt x="1" y="429"/>
                    <a:pt x="37" y="524"/>
                    <a:pt x="84" y="607"/>
                  </a:cubicBezTo>
                  <a:cubicBezTo>
                    <a:pt x="596" y="1643"/>
                    <a:pt x="1346" y="2500"/>
                    <a:pt x="2239" y="3084"/>
                  </a:cubicBezTo>
                  <a:cubicBezTo>
                    <a:pt x="3454" y="3870"/>
                    <a:pt x="2525" y="1929"/>
                    <a:pt x="2251" y="1548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106"/>
            <p:cNvSpPr/>
            <p:nvPr/>
          </p:nvSpPr>
          <p:spPr>
            <a:xfrm>
              <a:off x="238125" y="3222250"/>
              <a:ext cx="863225" cy="764100"/>
            </a:xfrm>
            <a:custGeom>
              <a:rect b="b" l="l" r="r" t="t"/>
              <a:pathLst>
                <a:path extrusionOk="0" fill="none" h="30564" w="34529">
                  <a:moveTo>
                    <a:pt x="0" y="6466"/>
                  </a:moveTo>
                  <a:cubicBezTo>
                    <a:pt x="3250" y="8418"/>
                    <a:pt x="7227" y="8930"/>
                    <a:pt x="11001" y="8561"/>
                  </a:cubicBezTo>
                  <a:cubicBezTo>
                    <a:pt x="14919" y="8168"/>
                    <a:pt x="18693" y="6894"/>
                    <a:pt x="22408" y="5585"/>
                  </a:cubicBezTo>
                  <a:cubicBezTo>
                    <a:pt x="23181" y="5311"/>
                    <a:pt x="23967" y="5025"/>
                    <a:pt x="24598" y="4489"/>
                  </a:cubicBezTo>
                  <a:cubicBezTo>
                    <a:pt x="25229" y="3965"/>
                    <a:pt x="25646" y="3227"/>
                    <a:pt x="26182" y="2596"/>
                  </a:cubicBezTo>
                  <a:cubicBezTo>
                    <a:pt x="27682" y="822"/>
                    <a:pt x="30551" y="1"/>
                    <a:pt x="32373" y="1441"/>
                  </a:cubicBezTo>
                  <a:cubicBezTo>
                    <a:pt x="33659" y="2453"/>
                    <a:pt x="34052" y="4215"/>
                    <a:pt x="34290" y="5835"/>
                  </a:cubicBezTo>
                  <a:cubicBezTo>
                    <a:pt x="34421" y="6799"/>
                    <a:pt x="34528" y="7823"/>
                    <a:pt x="34159" y="8716"/>
                  </a:cubicBezTo>
                  <a:cubicBezTo>
                    <a:pt x="33516" y="10264"/>
                    <a:pt x="31754" y="10942"/>
                    <a:pt x="30159" y="11454"/>
                  </a:cubicBezTo>
                  <a:cubicBezTo>
                    <a:pt x="28492" y="11990"/>
                    <a:pt x="26825" y="12538"/>
                    <a:pt x="25158" y="13086"/>
                  </a:cubicBezTo>
                  <a:cubicBezTo>
                    <a:pt x="23217" y="13717"/>
                    <a:pt x="21134" y="14455"/>
                    <a:pt x="20003" y="16145"/>
                  </a:cubicBezTo>
                  <a:cubicBezTo>
                    <a:pt x="18467" y="18420"/>
                    <a:pt x="19014" y="21908"/>
                    <a:pt x="16835" y="23575"/>
                  </a:cubicBezTo>
                  <a:cubicBezTo>
                    <a:pt x="15026" y="24956"/>
                    <a:pt x="12466" y="24218"/>
                    <a:pt x="10192" y="24099"/>
                  </a:cubicBezTo>
                  <a:cubicBezTo>
                    <a:pt x="8715" y="24027"/>
                    <a:pt x="7239" y="24242"/>
                    <a:pt x="5858" y="24742"/>
                  </a:cubicBezTo>
                  <a:cubicBezTo>
                    <a:pt x="5120" y="25004"/>
                    <a:pt x="4393" y="25361"/>
                    <a:pt x="3858" y="25932"/>
                  </a:cubicBezTo>
                  <a:cubicBezTo>
                    <a:pt x="3250" y="26563"/>
                    <a:pt x="2929" y="27409"/>
                    <a:pt x="2465" y="28171"/>
                  </a:cubicBezTo>
                  <a:cubicBezTo>
                    <a:pt x="1869" y="29147"/>
                    <a:pt x="1000" y="29980"/>
                    <a:pt x="0" y="30564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106"/>
            <p:cNvSpPr/>
            <p:nvPr/>
          </p:nvSpPr>
          <p:spPr>
            <a:xfrm>
              <a:off x="238125" y="3291600"/>
              <a:ext cx="778975" cy="558425"/>
            </a:xfrm>
            <a:custGeom>
              <a:rect b="b" l="l" r="r" t="t"/>
              <a:pathLst>
                <a:path extrusionOk="0" fill="none" h="22337" w="31159">
                  <a:moveTo>
                    <a:pt x="0" y="6597"/>
                  </a:moveTo>
                  <a:cubicBezTo>
                    <a:pt x="2691" y="8097"/>
                    <a:pt x="5906" y="8383"/>
                    <a:pt x="8977" y="8180"/>
                  </a:cubicBezTo>
                  <a:cubicBezTo>
                    <a:pt x="15347" y="7752"/>
                    <a:pt x="21562" y="5347"/>
                    <a:pt x="26551" y="1370"/>
                  </a:cubicBezTo>
                  <a:cubicBezTo>
                    <a:pt x="27361" y="727"/>
                    <a:pt x="28337" y="1"/>
                    <a:pt x="29337" y="275"/>
                  </a:cubicBezTo>
                  <a:cubicBezTo>
                    <a:pt x="30373" y="560"/>
                    <a:pt x="30813" y="1787"/>
                    <a:pt x="30980" y="2846"/>
                  </a:cubicBezTo>
                  <a:cubicBezTo>
                    <a:pt x="31123" y="3739"/>
                    <a:pt x="31159" y="4728"/>
                    <a:pt x="30647" y="5466"/>
                  </a:cubicBezTo>
                  <a:cubicBezTo>
                    <a:pt x="30218" y="6097"/>
                    <a:pt x="29480" y="6442"/>
                    <a:pt x="28754" y="6680"/>
                  </a:cubicBezTo>
                  <a:cubicBezTo>
                    <a:pt x="26563" y="7395"/>
                    <a:pt x="24170" y="7514"/>
                    <a:pt x="22122" y="8573"/>
                  </a:cubicBezTo>
                  <a:cubicBezTo>
                    <a:pt x="19848" y="9764"/>
                    <a:pt x="18276" y="12026"/>
                    <a:pt x="17395" y="14443"/>
                  </a:cubicBezTo>
                  <a:cubicBezTo>
                    <a:pt x="16812" y="16027"/>
                    <a:pt x="16371" y="17872"/>
                    <a:pt x="14930" y="18741"/>
                  </a:cubicBezTo>
                  <a:cubicBezTo>
                    <a:pt x="13859" y="19408"/>
                    <a:pt x="12502" y="19325"/>
                    <a:pt x="11251" y="19170"/>
                  </a:cubicBezTo>
                  <a:cubicBezTo>
                    <a:pt x="9716" y="18979"/>
                    <a:pt x="8180" y="18705"/>
                    <a:pt x="6679" y="18348"/>
                  </a:cubicBezTo>
                  <a:cubicBezTo>
                    <a:pt x="5941" y="18170"/>
                    <a:pt x="5203" y="17967"/>
                    <a:pt x="4441" y="18015"/>
                  </a:cubicBezTo>
                  <a:cubicBezTo>
                    <a:pt x="2667" y="18146"/>
                    <a:pt x="1262" y="19646"/>
                    <a:pt x="512" y="21265"/>
                  </a:cubicBezTo>
                  <a:cubicBezTo>
                    <a:pt x="345" y="21622"/>
                    <a:pt x="202" y="22003"/>
                    <a:pt x="0" y="22337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106"/>
            <p:cNvSpPr/>
            <p:nvPr/>
          </p:nvSpPr>
          <p:spPr>
            <a:xfrm>
              <a:off x="238125" y="3377325"/>
              <a:ext cx="693250" cy="344425"/>
            </a:xfrm>
            <a:custGeom>
              <a:rect b="b" l="l" r="r" t="t"/>
              <a:pathLst>
                <a:path extrusionOk="0" fill="none" h="13777" w="27730">
                  <a:moveTo>
                    <a:pt x="0" y="5740"/>
                  </a:moveTo>
                  <a:cubicBezTo>
                    <a:pt x="583" y="5787"/>
                    <a:pt x="1179" y="5978"/>
                    <a:pt x="1750" y="6156"/>
                  </a:cubicBezTo>
                  <a:cubicBezTo>
                    <a:pt x="4334" y="6966"/>
                    <a:pt x="7049" y="7371"/>
                    <a:pt x="9763" y="7359"/>
                  </a:cubicBezTo>
                  <a:cubicBezTo>
                    <a:pt x="10620" y="7359"/>
                    <a:pt x="11490" y="7311"/>
                    <a:pt x="12323" y="7109"/>
                  </a:cubicBezTo>
                  <a:cubicBezTo>
                    <a:pt x="13287" y="6871"/>
                    <a:pt x="14192" y="6442"/>
                    <a:pt x="15085" y="6001"/>
                  </a:cubicBezTo>
                  <a:cubicBezTo>
                    <a:pt x="19217" y="4001"/>
                    <a:pt x="23336" y="2001"/>
                    <a:pt x="27456" y="1"/>
                  </a:cubicBezTo>
                  <a:cubicBezTo>
                    <a:pt x="27730" y="715"/>
                    <a:pt x="26908" y="1322"/>
                    <a:pt x="26218" y="1632"/>
                  </a:cubicBezTo>
                  <a:cubicBezTo>
                    <a:pt x="24110" y="2561"/>
                    <a:pt x="21979" y="3442"/>
                    <a:pt x="20074" y="4728"/>
                  </a:cubicBezTo>
                  <a:cubicBezTo>
                    <a:pt x="18169" y="6013"/>
                    <a:pt x="16478" y="7752"/>
                    <a:pt x="15716" y="9919"/>
                  </a:cubicBezTo>
                  <a:cubicBezTo>
                    <a:pt x="15347" y="10954"/>
                    <a:pt x="15145" y="12157"/>
                    <a:pt x="14264" y="12812"/>
                  </a:cubicBezTo>
                  <a:cubicBezTo>
                    <a:pt x="13954" y="13038"/>
                    <a:pt x="13585" y="13181"/>
                    <a:pt x="13228" y="13288"/>
                  </a:cubicBezTo>
                  <a:cubicBezTo>
                    <a:pt x="11549" y="13776"/>
                    <a:pt x="9716" y="13669"/>
                    <a:pt x="8120" y="12967"/>
                  </a:cubicBezTo>
                  <a:cubicBezTo>
                    <a:pt x="6227" y="12157"/>
                    <a:pt x="4572" y="10538"/>
                    <a:pt x="2512" y="10550"/>
                  </a:cubicBezTo>
                  <a:cubicBezTo>
                    <a:pt x="1643" y="10550"/>
                    <a:pt x="810" y="10859"/>
                    <a:pt x="0" y="1116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106"/>
            <p:cNvSpPr/>
            <p:nvPr/>
          </p:nvSpPr>
          <p:spPr>
            <a:xfrm>
              <a:off x="392600" y="3583900"/>
              <a:ext cx="191125" cy="127125"/>
            </a:xfrm>
            <a:custGeom>
              <a:rect b="b" l="l" r="r" t="t"/>
              <a:pathLst>
                <a:path extrusionOk="0" fill="none" h="5085" w="7645">
                  <a:moveTo>
                    <a:pt x="7430" y="1846"/>
                  </a:moveTo>
                  <a:cubicBezTo>
                    <a:pt x="7537" y="1560"/>
                    <a:pt x="7644" y="1263"/>
                    <a:pt x="7644" y="953"/>
                  </a:cubicBezTo>
                  <a:cubicBezTo>
                    <a:pt x="7632" y="632"/>
                    <a:pt x="7501" y="310"/>
                    <a:pt x="7216" y="167"/>
                  </a:cubicBezTo>
                  <a:cubicBezTo>
                    <a:pt x="7061" y="96"/>
                    <a:pt x="6894" y="72"/>
                    <a:pt x="6715" y="72"/>
                  </a:cubicBezTo>
                  <a:cubicBezTo>
                    <a:pt x="4918" y="1"/>
                    <a:pt x="3120" y="334"/>
                    <a:pt x="1310" y="310"/>
                  </a:cubicBezTo>
                  <a:cubicBezTo>
                    <a:pt x="262" y="298"/>
                    <a:pt x="0" y="334"/>
                    <a:pt x="762" y="1287"/>
                  </a:cubicBezTo>
                  <a:cubicBezTo>
                    <a:pt x="2417" y="3346"/>
                    <a:pt x="6251" y="5085"/>
                    <a:pt x="7430" y="1846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106"/>
            <p:cNvSpPr/>
            <p:nvPr/>
          </p:nvSpPr>
          <p:spPr>
            <a:xfrm>
              <a:off x="1091500" y="3071650"/>
              <a:ext cx="800725" cy="1010250"/>
            </a:xfrm>
            <a:custGeom>
              <a:rect b="b" l="l" r="r" t="t"/>
              <a:pathLst>
                <a:path extrusionOk="0" fill="none" h="40410" w="32029">
                  <a:moveTo>
                    <a:pt x="22991" y="4191"/>
                  </a:moveTo>
                  <a:cubicBezTo>
                    <a:pt x="20408" y="6953"/>
                    <a:pt x="16657" y="8573"/>
                    <a:pt x="12883" y="8549"/>
                  </a:cubicBezTo>
                  <a:cubicBezTo>
                    <a:pt x="10883" y="8537"/>
                    <a:pt x="8763" y="8108"/>
                    <a:pt x="6965" y="8977"/>
                  </a:cubicBezTo>
                  <a:cubicBezTo>
                    <a:pt x="5144" y="9858"/>
                    <a:pt x="4144" y="11847"/>
                    <a:pt x="3453" y="13740"/>
                  </a:cubicBezTo>
                  <a:cubicBezTo>
                    <a:pt x="2762" y="15645"/>
                    <a:pt x="2203" y="17693"/>
                    <a:pt x="798" y="19157"/>
                  </a:cubicBezTo>
                  <a:cubicBezTo>
                    <a:pt x="512" y="19455"/>
                    <a:pt x="191" y="19741"/>
                    <a:pt x="72" y="20133"/>
                  </a:cubicBezTo>
                  <a:cubicBezTo>
                    <a:pt x="0" y="20395"/>
                    <a:pt x="36" y="20657"/>
                    <a:pt x="84" y="20919"/>
                  </a:cubicBezTo>
                  <a:cubicBezTo>
                    <a:pt x="381" y="22396"/>
                    <a:pt x="1405" y="23622"/>
                    <a:pt x="2560" y="24598"/>
                  </a:cubicBezTo>
                  <a:cubicBezTo>
                    <a:pt x="3703" y="25575"/>
                    <a:pt x="5001" y="26372"/>
                    <a:pt x="6108" y="27396"/>
                  </a:cubicBezTo>
                  <a:cubicBezTo>
                    <a:pt x="7180" y="28384"/>
                    <a:pt x="8073" y="29587"/>
                    <a:pt x="9287" y="30361"/>
                  </a:cubicBezTo>
                  <a:cubicBezTo>
                    <a:pt x="10109" y="30885"/>
                    <a:pt x="11025" y="31194"/>
                    <a:pt x="11918" y="31563"/>
                  </a:cubicBezTo>
                  <a:cubicBezTo>
                    <a:pt x="15466" y="33028"/>
                    <a:pt x="18610" y="35481"/>
                    <a:pt x="20896" y="38576"/>
                  </a:cubicBezTo>
                  <a:cubicBezTo>
                    <a:pt x="21527" y="39410"/>
                    <a:pt x="22324" y="40410"/>
                    <a:pt x="23360" y="40255"/>
                  </a:cubicBezTo>
                  <a:cubicBezTo>
                    <a:pt x="23717" y="40195"/>
                    <a:pt x="24051" y="39993"/>
                    <a:pt x="24360" y="39803"/>
                  </a:cubicBezTo>
                  <a:cubicBezTo>
                    <a:pt x="25956" y="38802"/>
                    <a:pt x="27623" y="37743"/>
                    <a:pt x="28563" y="36100"/>
                  </a:cubicBezTo>
                  <a:cubicBezTo>
                    <a:pt x="29147" y="35088"/>
                    <a:pt x="29397" y="33909"/>
                    <a:pt x="29563" y="32754"/>
                  </a:cubicBezTo>
                  <a:cubicBezTo>
                    <a:pt x="29813" y="30980"/>
                    <a:pt x="29873" y="29158"/>
                    <a:pt x="29480" y="27408"/>
                  </a:cubicBezTo>
                  <a:cubicBezTo>
                    <a:pt x="29111" y="25765"/>
                    <a:pt x="28337" y="24229"/>
                    <a:pt x="27825" y="22622"/>
                  </a:cubicBezTo>
                  <a:cubicBezTo>
                    <a:pt x="26456" y="18419"/>
                    <a:pt x="26896" y="13871"/>
                    <a:pt x="28075" y="9680"/>
                  </a:cubicBezTo>
                  <a:cubicBezTo>
                    <a:pt x="28611" y="7787"/>
                    <a:pt x="32028" y="1595"/>
                    <a:pt x="28587" y="655"/>
                  </a:cubicBezTo>
                  <a:cubicBezTo>
                    <a:pt x="26170" y="0"/>
                    <a:pt x="24360" y="2727"/>
                    <a:pt x="22991" y="419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106"/>
            <p:cNvSpPr/>
            <p:nvPr/>
          </p:nvSpPr>
          <p:spPr>
            <a:xfrm>
              <a:off x="1183475" y="3167475"/>
              <a:ext cx="619750" cy="763525"/>
            </a:xfrm>
            <a:custGeom>
              <a:rect b="b" l="l" r="r" t="t"/>
              <a:pathLst>
                <a:path extrusionOk="0" fill="none" h="30541" w="24790">
                  <a:moveTo>
                    <a:pt x="21372" y="2132"/>
                  </a:moveTo>
                  <a:cubicBezTo>
                    <a:pt x="20622" y="3085"/>
                    <a:pt x="20027" y="4156"/>
                    <a:pt x="19169" y="5001"/>
                  </a:cubicBezTo>
                  <a:cubicBezTo>
                    <a:pt x="17217" y="6954"/>
                    <a:pt x="14264" y="7418"/>
                    <a:pt x="11514" y="7704"/>
                  </a:cubicBezTo>
                  <a:cubicBezTo>
                    <a:pt x="8775" y="7990"/>
                    <a:pt x="5846" y="8252"/>
                    <a:pt x="3655" y="9943"/>
                  </a:cubicBezTo>
                  <a:cubicBezTo>
                    <a:pt x="2834" y="10574"/>
                    <a:pt x="2167" y="11395"/>
                    <a:pt x="1536" y="12217"/>
                  </a:cubicBezTo>
                  <a:cubicBezTo>
                    <a:pt x="762" y="13252"/>
                    <a:pt x="0" y="14431"/>
                    <a:pt x="48" y="15729"/>
                  </a:cubicBezTo>
                  <a:cubicBezTo>
                    <a:pt x="107" y="17301"/>
                    <a:pt x="1322" y="18586"/>
                    <a:pt x="2620" y="19479"/>
                  </a:cubicBezTo>
                  <a:cubicBezTo>
                    <a:pt x="3917" y="20372"/>
                    <a:pt x="5394" y="21051"/>
                    <a:pt x="6442" y="22230"/>
                  </a:cubicBezTo>
                  <a:cubicBezTo>
                    <a:pt x="6834" y="22658"/>
                    <a:pt x="7156" y="23158"/>
                    <a:pt x="7573" y="23563"/>
                  </a:cubicBezTo>
                  <a:cubicBezTo>
                    <a:pt x="8716" y="24659"/>
                    <a:pt x="10383" y="24956"/>
                    <a:pt x="11871" y="25468"/>
                  </a:cubicBezTo>
                  <a:cubicBezTo>
                    <a:pt x="13490" y="26028"/>
                    <a:pt x="15002" y="26921"/>
                    <a:pt x="16288" y="28052"/>
                  </a:cubicBezTo>
                  <a:cubicBezTo>
                    <a:pt x="17050" y="28731"/>
                    <a:pt x="17752" y="29504"/>
                    <a:pt x="18657" y="29981"/>
                  </a:cubicBezTo>
                  <a:cubicBezTo>
                    <a:pt x="19562" y="30445"/>
                    <a:pt x="20765" y="30540"/>
                    <a:pt x="21527" y="29862"/>
                  </a:cubicBezTo>
                  <a:cubicBezTo>
                    <a:pt x="22158" y="29302"/>
                    <a:pt x="22324" y="28373"/>
                    <a:pt x="22336" y="27528"/>
                  </a:cubicBezTo>
                  <a:cubicBezTo>
                    <a:pt x="22360" y="26254"/>
                    <a:pt x="22146" y="24980"/>
                    <a:pt x="21693" y="23778"/>
                  </a:cubicBezTo>
                  <a:cubicBezTo>
                    <a:pt x="21134" y="22301"/>
                    <a:pt x="20253" y="20968"/>
                    <a:pt x="19765" y="19468"/>
                  </a:cubicBezTo>
                  <a:cubicBezTo>
                    <a:pt x="19265" y="17932"/>
                    <a:pt x="19229" y="16289"/>
                    <a:pt x="19276" y="14669"/>
                  </a:cubicBezTo>
                  <a:cubicBezTo>
                    <a:pt x="19384" y="11217"/>
                    <a:pt x="20027" y="7537"/>
                    <a:pt x="22372" y="5013"/>
                  </a:cubicBezTo>
                  <a:cubicBezTo>
                    <a:pt x="22896" y="4454"/>
                    <a:pt x="23491" y="3954"/>
                    <a:pt x="23884" y="3299"/>
                  </a:cubicBezTo>
                  <a:cubicBezTo>
                    <a:pt x="24241" y="2704"/>
                    <a:pt x="24789" y="882"/>
                    <a:pt x="23920" y="429"/>
                  </a:cubicBezTo>
                  <a:cubicBezTo>
                    <a:pt x="23063" y="1"/>
                    <a:pt x="21813" y="1572"/>
                    <a:pt x="21372" y="213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106"/>
            <p:cNvSpPr/>
            <p:nvPr/>
          </p:nvSpPr>
          <p:spPr>
            <a:xfrm>
              <a:off x="1265025" y="3384175"/>
              <a:ext cx="385200" cy="423600"/>
            </a:xfrm>
            <a:custGeom>
              <a:rect b="b" l="l" r="r" t="t"/>
              <a:pathLst>
                <a:path extrusionOk="0" fill="none" h="16944" w="15408">
                  <a:moveTo>
                    <a:pt x="2120" y="3513"/>
                  </a:moveTo>
                  <a:cubicBezTo>
                    <a:pt x="1025" y="4311"/>
                    <a:pt x="1" y="5549"/>
                    <a:pt x="239" y="6882"/>
                  </a:cubicBezTo>
                  <a:cubicBezTo>
                    <a:pt x="620" y="8990"/>
                    <a:pt x="3584" y="9442"/>
                    <a:pt x="4739" y="11228"/>
                  </a:cubicBezTo>
                  <a:cubicBezTo>
                    <a:pt x="5299" y="12097"/>
                    <a:pt x="5418" y="13240"/>
                    <a:pt x="6204" y="13907"/>
                  </a:cubicBezTo>
                  <a:cubicBezTo>
                    <a:pt x="7323" y="14871"/>
                    <a:pt x="9073" y="14264"/>
                    <a:pt x="10490" y="14681"/>
                  </a:cubicBezTo>
                  <a:cubicBezTo>
                    <a:pt x="12085" y="15145"/>
                    <a:pt x="13383" y="16943"/>
                    <a:pt x="15002" y="16526"/>
                  </a:cubicBezTo>
                  <a:cubicBezTo>
                    <a:pt x="15407" y="15074"/>
                    <a:pt x="14205" y="13740"/>
                    <a:pt x="13467" y="12419"/>
                  </a:cubicBezTo>
                  <a:cubicBezTo>
                    <a:pt x="12455" y="10585"/>
                    <a:pt x="12359" y="8430"/>
                    <a:pt x="12585" y="6382"/>
                  </a:cubicBezTo>
                  <a:cubicBezTo>
                    <a:pt x="12752" y="4977"/>
                    <a:pt x="14074" y="2179"/>
                    <a:pt x="12847" y="1060"/>
                  </a:cubicBezTo>
                  <a:cubicBezTo>
                    <a:pt x="11681" y="1"/>
                    <a:pt x="9097" y="798"/>
                    <a:pt x="7799" y="1096"/>
                  </a:cubicBezTo>
                  <a:cubicBezTo>
                    <a:pt x="5775" y="1548"/>
                    <a:pt x="3799" y="2275"/>
                    <a:pt x="2120" y="351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106"/>
            <p:cNvSpPr/>
            <p:nvPr/>
          </p:nvSpPr>
          <p:spPr>
            <a:xfrm>
              <a:off x="1365925" y="3467225"/>
              <a:ext cx="169700" cy="225950"/>
            </a:xfrm>
            <a:custGeom>
              <a:rect b="b" l="l" r="r" t="t"/>
              <a:pathLst>
                <a:path extrusionOk="0" fill="none" h="9038" w="6788">
                  <a:moveTo>
                    <a:pt x="1001" y="2179"/>
                  </a:moveTo>
                  <a:cubicBezTo>
                    <a:pt x="525" y="2525"/>
                    <a:pt x="1" y="3048"/>
                    <a:pt x="179" y="3608"/>
                  </a:cubicBezTo>
                  <a:cubicBezTo>
                    <a:pt x="287" y="3965"/>
                    <a:pt x="656" y="4191"/>
                    <a:pt x="1013" y="4310"/>
                  </a:cubicBezTo>
                  <a:cubicBezTo>
                    <a:pt x="1370" y="4418"/>
                    <a:pt x="1751" y="4477"/>
                    <a:pt x="2084" y="4668"/>
                  </a:cubicBezTo>
                  <a:cubicBezTo>
                    <a:pt x="2954" y="5168"/>
                    <a:pt x="3025" y="6370"/>
                    <a:pt x="3477" y="7275"/>
                  </a:cubicBezTo>
                  <a:cubicBezTo>
                    <a:pt x="3930" y="8192"/>
                    <a:pt x="4859" y="8871"/>
                    <a:pt x="5871" y="9002"/>
                  </a:cubicBezTo>
                  <a:cubicBezTo>
                    <a:pt x="6037" y="9025"/>
                    <a:pt x="6216" y="9037"/>
                    <a:pt x="6359" y="8942"/>
                  </a:cubicBezTo>
                  <a:cubicBezTo>
                    <a:pt x="6514" y="8835"/>
                    <a:pt x="6561" y="8632"/>
                    <a:pt x="6597" y="8454"/>
                  </a:cubicBezTo>
                  <a:cubicBezTo>
                    <a:pt x="6787" y="7037"/>
                    <a:pt x="5918" y="5703"/>
                    <a:pt x="5775" y="4287"/>
                  </a:cubicBezTo>
                  <a:cubicBezTo>
                    <a:pt x="5668" y="3132"/>
                    <a:pt x="6704" y="870"/>
                    <a:pt x="5144" y="381"/>
                  </a:cubicBezTo>
                  <a:cubicBezTo>
                    <a:pt x="3918" y="0"/>
                    <a:pt x="1918" y="1524"/>
                    <a:pt x="1001" y="21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106"/>
            <p:cNvSpPr/>
            <p:nvPr/>
          </p:nvSpPr>
          <p:spPr>
            <a:xfrm>
              <a:off x="1436775" y="3519025"/>
              <a:ext cx="47350" cy="65200"/>
            </a:xfrm>
            <a:custGeom>
              <a:rect b="b" l="l" r="r" t="t"/>
              <a:pathLst>
                <a:path extrusionOk="0" fill="none" h="2608" w="1894">
                  <a:moveTo>
                    <a:pt x="346" y="512"/>
                  </a:moveTo>
                  <a:cubicBezTo>
                    <a:pt x="143" y="512"/>
                    <a:pt x="0" y="750"/>
                    <a:pt x="36" y="953"/>
                  </a:cubicBezTo>
                  <a:cubicBezTo>
                    <a:pt x="72" y="1155"/>
                    <a:pt x="227" y="1322"/>
                    <a:pt x="381" y="1465"/>
                  </a:cubicBezTo>
                  <a:cubicBezTo>
                    <a:pt x="786" y="1869"/>
                    <a:pt x="1227" y="2250"/>
                    <a:pt x="1667" y="2608"/>
                  </a:cubicBezTo>
                  <a:cubicBezTo>
                    <a:pt x="1786" y="2179"/>
                    <a:pt x="1894" y="1726"/>
                    <a:pt x="1858" y="1286"/>
                  </a:cubicBezTo>
                  <a:cubicBezTo>
                    <a:pt x="1810" y="834"/>
                    <a:pt x="1584" y="381"/>
                    <a:pt x="1179" y="191"/>
                  </a:cubicBezTo>
                  <a:cubicBezTo>
                    <a:pt x="762" y="0"/>
                    <a:pt x="191" y="191"/>
                    <a:pt x="72" y="631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106"/>
            <p:cNvSpPr/>
            <p:nvPr/>
          </p:nvSpPr>
          <p:spPr>
            <a:xfrm>
              <a:off x="1681450" y="2030450"/>
              <a:ext cx="716775" cy="954900"/>
            </a:xfrm>
            <a:custGeom>
              <a:rect b="b" l="l" r="r" t="t"/>
              <a:pathLst>
                <a:path extrusionOk="0" fill="none" h="38196" w="28671">
                  <a:moveTo>
                    <a:pt x="405" y="23634"/>
                  </a:moveTo>
                  <a:cubicBezTo>
                    <a:pt x="703" y="21896"/>
                    <a:pt x="1679" y="20276"/>
                    <a:pt x="3060" y="19181"/>
                  </a:cubicBezTo>
                  <a:cubicBezTo>
                    <a:pt x="5573" y="17193"/>
                    <a:pt x="9192" y="17002"/>
                    <a:pt x="11585" y="14883"/>
                  </a:cubicBezTo>
                  <a:cubicBezTo>
                    <a:pt x="12288" y="14264"/>
                    <a:pt x="12859" y="13502"/>
                    <a:pt x="13419" y="12752"/>
                  </a:cubicBezTo>
                  <a:cubicBezTo>
                    <a:pt x="15776" y="9549"/>
                    <a:pt x="18146" y="6358"/>
                    <a:pt x="20515" y="3167"/>
                  </a:cubicBezTo>
                  <a:cubicBezTo>
                    <a:pt x="21455" y="1893"/>
                    <a:pt x="22551" y="524"/>
                    <a:pt x="24099" y="238"/>
                  </a:cubicBezTo>
                  <a:cubicBezTo>
                    <a:pt x="25396" y="0"/>
                    <a:pt x="26766" y="631"/>
                    <a:pt x="27575" y="1679"/>
                  </a:cubicBezTo>
                  <a:cubicBezTo>
                    <a:pt x="28385" y="2715"/>
                    <a:pt x="28671" y="4108"/>
                    <a:pt x="28540" y="5417"/>
                  </a:cubicBezTo>
                  <a:cubicBezTo>
                    <a:pt x="28337" y="7310"/>
                    <a:pt x="27266" y="9096"/>
                    <a:pt x="25682" y="10168"/>
                  </a:cubicBezTo>
                  <a:cubicBezTo>
                    <a:pt x="24754" y="10799"/>
                    <a:pt x="23670" y="11180"/>
                    <a:pt x="22634" y="11644"/>
                  </a:cubicBezTo>
                  <a:cubicBezTo>
                    <a:pt x="19289" y="13168"/>
                    <a:pt x="16395" y="15692"/>
                    <a:pt x="14443" y="18812"/>
                  </a:cubicBezTo>
                  <a:cubicBezTo>
                    <a:pt x="13883" y="19693"/>
                    <a:pt x="13395" y="20645"/>
                    <a:pt x="13169" y="21669"/>
                  </a:cubicBezTo>
                  <a:cubicBezTo>
                    <a:pt x="12907" y="22789"/>
                    <a:pt x="12966" y="23955"/>
                    <a:pt x="12847" y="25098"/>
                  </a:cubicBezTo>
                  <a:cubicBezTo>
                    <a:pt x="12431" y="29206"/>
                    <a:pt x="9811" y="33480"/>
                    <a:pt x="7192" y="36576"/>
                  </a:cubicBezTo>
                  <a:cubicBezTo>
                    <a:pt x="5834" y="38195"/>
                    <a:pt x="4751" y="38171"/>
                    <a:pt x="3870" y="36243"/>
                  </a:cubicBezTo>
                  <a:cubicBezTo>
                    <a:pt x="3025" y="34373"/>
                    <a:pt x="2405" y="32349"/>
                    <a:pt x="1643" y="30444"/>
                  </a:cubicBezTo>
                  <a:cubicBezTo>
                    <a:pt x="786" y="28289"/>
                    <a:pt x="0" y="25991"/>
                    <a:pt x="405" y="2363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106"/>
            <p:cNvSpPr/>
            <p:nvPr/>
          </p:nvSpPr>
          <p:spPr>
            <a:xfrm>
              <a:off x="1761525" y="2510550"/>
              <a:ext cx="188425" cy="398000"/>
            </a:xfrm>
            <a:custGeom>
              <a:rect b="b" l="l" r="r" t="t"/>
              <a:pathLst>
                <a:path extrusionOk="0" fill="none" h="15920" w="7537">
                  <a:moveTo>
                    <a:pt x="488" y="9681"/>
                  </a:moveTo>
                  <a:cubicBezTo>
                    <a:pt x="298" y="8895"/>
                    <a:pt x="131" y="8085"/>
                    <a:pt x="95" y="7276"/>
                  </a:cubicBezTo>
                  <a:cubicBezTo>
                    <a:pt x="0" y="5382"/>
                    <a:pt x="560" y="3477"/>
                    <a:pt x="1655" y="1942"/>
                  </a:cubicBezTo>
                  <a:cubicBezTo>
                    <a:pt x="2393" y="918"/>
                    <a:pt x="3572" y="1"/>
                    <a:pt x="4798" y="298"/>
                  </a:cubicBezTo>
                  <a:cubicBezTo>
                    <a:pt x="5644" y="501"/>
                    <a:pt x="6263" y="1239"/>
                    <a:pt x="6644" y="2025"/>
                  </a:cubicBezTo>
                  <a:cubicBezTo>
                    <a:pt x="7537" y="3847"/>
                    <a:pt x="7489" y="6025"/>
                    <a:pt x="6918" y="7966"/>
                  </a:cubicBezTo>
                  <a:cubicBezTo>
                    <a:pt x="6370" y="9835"/>
                    <a:pt x="5203" y="12764"/>
                    <a:pt x="3715" y="14098"/>
                  </a:cubicBezTo>
                  <a:cubicBezTo>
                    <a:pt x="1667" y="15919"/>
                    <a:pt x="834" y="11074"/>
                    <a:pt x="488" y="968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106"/>
            <p:cNvSpPr/>
            <p:nvPr/>
          </p:nvSpPr>
          <p:spPr>
            <a:xfrm>
              <a:off x="1810325" y="2589725"/>
              <a:ext cx="75925" cy="144100"/>
            </a:xfrm>
            <a:custGeom>
              <a:rect b="b" l="l" r="r" t="t"/>
              <a:pathLst>
                <a:path extrusionOk="0" fill="none" h="5764" w="3037">
                  <a:moveTo>
                    <a:pt x="2715" y="4025"/>
                  </a:moveTo>
                  <a:cubicBezTo>
                    <a:pt x="2942" y="3180"/>
                    <a:pt x="3037" y="2299"/>
                    <a:pt x="2989" y="1430"/>
                  </a:cubicBezTo>
                  <a:cubicBezTo>
                    <a:pt x="2977" y="1287"/>
                    <a:pt x="2965" y="1144"/>
                    <a:pt x="2942" y="1001"/>
                  </a:cubicBezTo>
                  <a:cubicBezTo>
                    <a:pt x="2906" y="810"/>
                    <a:pt x="2858" y="620"/>
                    <a:pt x="2739" y="465"/>
                  </a:cubicBezTo>
                  <a:cubicBezTo>
                    <a:pt x="2561" y="179"/>
                    <a:pt x="2192" y="1"/>
                    <a:pt x="1882" y="120"/>
                  </a:cubicBezTo>
                  <a:cubicBezTo>
                    <a:pt x="1703" y="191"/>
                    <a:pt x="1584" y="334"/>
                    <a:pt x="1465" y="489"/>
                  </a:cubicBezTo>
                  <a:cubicBezTo>
                    <a:pt x="584" y="1644"/>
                    <a:pt x="1" y="2989"/>
                    <a:pt x="727" y="4382"/>
                  </a:cubicBezTo>
                  <a:cubicBezTo>
                    <a:pt x="1453" y="5763"/>
                    <a:pt x="2323" y="5502"/>
                    <a:pt x="2715" y="4025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106"/>
            <p:cNvSpPr/>
            <p:nvPr/>
          </p:nvSpPr>
          <p:spPr>
            <a:xfrm>
              <a:off x="1944575" y="2092950"/>
              <a:ext cx="401850" cy="425975"/>
            </a:xfrm>
            <a:custGeom>
              <a:rect b="b" l="l" r="r" t="t"/>
              <a:pathLst>
                <a:path extrusionOk="0" fill="none" h="17039" w="16074">
                  <a:moveTo>
                    <a:pt x="12835" y="619"/>
                  </a:moveTo>
                  <a:cubicBezTo>
                    <a:pt x="13455" y="250"/>
                    <a:pt x="14217" y="0"/>
                    <a:pt x="14895" y="262"/>
                  </a:cubicBezTo>
                  <a:cubicBezTo>
                    <a:pt x="15681" y="560"/>
                    <a:pt x="16074" y="1512"/>
                    <a:pt x="15967" y="2346"/>
                  </a:cubicBezTo>
                  <a:cubicBezTo>
                    <a:pt x="15860" y="3191"/>
                    <a:pt x="15336" y="3918"/>
                    <a:pt x="14752" y="4525"/>
                  </a:cubicBezTo>
                  <a:cubicBezTo>
                    <a:pt x="13538" y="5787"/>
                    <a:pt x="12002" y="6668"/>
                    <a:pt x="10561" y="7644"/>
                  </a:cubicBezTo>
                  <a:cubicBezTo>
                    <a:pt x="7537" y="9692"/>
                    <a:pt x="4870" y="12264"/>
                    <a:pt x="2691" y="15193"/>
                  </a:cubicBezTo>
                  <a:cubicBezTo>
                    <a:pt x="2108" y="15979"/>
                    <a:pt x="1477" y="16848"/>
                    <a:pt x="513" y="17038"/>
                  </a:cubicBezTo>
                  <a:cubicBezTo>
                    <a:pt x="1" y="16371"/>
                    <a:pt x="501" y="15419"/>
                    <a:pt x="1024" y="14752"/>
                  </a:cubicBezTo>
                  <a:cubicBezTo>
                    <a:pt x="3180" y="11930"/>
                    <a:pt x="5608" y="9406"/>
                    <a:pt x="7990" y="6787"/>
                  </a:cubicBezTo>
                  <a:cubicBezTo>
                    <a:pt x="9776" y="4822"/>
                    <a:pt x="10442" y="2048"/>
                    <a:pt x="12835" y="61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106"/>
            <p:cNvSpPr/>
            <p:nvPr/>
          </p:nvSpPr>
          <p:spPr>
            <a:xfrm>
              <a:off x="2217225" y="2148600"/>
              <a:ext cx="79500" cy="85175"/>
            </a:xfrm>
            <a:custGeom>
              <a:rect b="b" l="l" r="r" t="t"/>
              <a:pathLst>
                <a:path extrusionOk="0" fill="none" h="3407" w="3180">
                  <a:moveTo>
                    <a:pt x="334" y="1918"/>
                  </a:moveTo>
                  <a:cubicBezTo>
                    <a:pt x="382" y="1965"/>
                    <a:pt x="263" y="2037"/>
                    <a:pt x="227" y="1977"/>
                  </a:cubicBezTo>
                  <a:cubicBezTo>
                    <a:pt x="191" y="1918"/>
                    <a:pt x="227" y="1846"/>
                    <a:pt x="263" y="1787"/>
                  </a:cubicBezTo>
                  <a:cubicBezTo>
                    <a:pt x="834" y="834"/>
                    <a:pt x="1846" y="168"/>
                    <a:pt x="2942" y="1"/>
                  </a:cubicBezTo>
                  <a:cubicBezTo>
                    <a:pt x="3168" y="251"/>
                    <a:pt x="3180" y="644"/>
                    <a:pt x="3072" y="965"/>
                  </a:cubicBezTo>
                  <a:cubicBezTo>
                    <a:pt x="2953" y="1299"/>
                    <a:pt x="2727" y="1561"/>
                    <a:pt x="2501" y="1822"/>
                  </a:cubicBezTo>
                  <a:cubicBezTo>
                    <a:pt x="2263" y="2108"/>
                    <a:pt x="2013" y="2394"/>
                    <a:pt x="1775" y="2668"/>
                  </a:cubicBezTo>
                  <a:cubicBezTo>
                    <a:pt x="1584" y="2894"/>
                    <a:pt x="1394" y="3120"/>
                    <a:pt x="1132" y="3251"/>
                  </a:cubicBezTo>
                  <a:cubicBezTo>
                    <a:pt x="882" y="3394"/>
                    <a:pt x="536" y="3406"/>
                    <a:pt x="310" y="3227"/>
                  </a:cubicBezTo>
                  <a:cubicBezTo>
                    <a:pt x="1" y="2965"/>
                    <a:pt x="60" y="2454"/>
                    <a:pt x="286" y="2120"/>
                  </a:cubicBezTo>
                  <a:cubicBezTo>
                    <a:pt x="513" y="1787"/>
                    <a:pt x="858" y="1549"/>
                    <a:pt x="1120" y="1239"/>
                  </a:cubicBezTo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theme" Target="../theme/theme5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13.xml"/><Relationship Id="rId2" Type="http://schemas.openxmlformats.org/officeDocument/2006/relationships/slideLayout" Target="../slideLayouts/slideLayout14.xml"/><Relationship Id="rId3" Type="http://schemas.openxmlformats.org/officeDocument/2006/relationships/slideLayout" Target="../slideLayouts/slideLayout15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3.xml"/><Relationship Id="rId5" Type="http://schemas.openxmlformats.org/officeDocument/2006/relationships/slideLayout" Target="../slideLayouts/slideLayout17.xml"/><Relationship Id="rId6" Type="http://schemas.openxmlformats.org/officeDocument/2006/relationships/slideLayout" Target="../slideLayouts/slideLayout18.xml"/><Relationship Id="rId7" Type="http://schemas.openxmlformats.org/officeDocument/2006/relationships/slideLayout" Target="../slideLayouts/slideLayout19.xml"/><Relationship Id="rId8" Type="http://schemas.openxmlformats.org/officeDocument/2006/relationships/slideLayout" Target="../slideLayouts/slideLayout20.xml"/></Relationships>
</file>

<file path=ppt/slideMasters/_rels/slideMaster3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26.xml"/><Relationship Id="rId2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theme" Target="../theme/theme1.xml"/><Relationship Id="rId5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2.xml"/><Relationship Id="rId8" Type="http://schemas.openxmlformats.org/officeDocument/2006/relationships/slideLayout" Target="../slideLayouts/slideLayout33.xml"/></Relationships>
</file>

<file path=ppt/slideMasters/_rels/slideMaster4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48.xml"/><Relationship Id="rId13" Type="http://schemas.openxmlformats.org/officeDocument/2006/relationships/theme" Target="../theme/theme4.xml"/><Relationship Id="rId1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39.xml"/><Relationship Id="rId2" Type="http://schemas.openxmlformats.org/officeDocument/2006/relationships/slideLayout" Target="../slideLayouts/slideLayout40.xml"/><Relationship Id="rId3" Type="http://schemas.openxmlformats.org/officeDocument/2006/relationships/slideLayout" Target="../slideLayouts/slideLayout41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5.xml"/><Relationship Id="rId8" Type="http://schemas.openxmlformats.org/officeDocument/2006/relationships/slideLayout" Target="../slideLayouts/slideLayout46.xml"/></Relationships>
</file>

<file path=ppt/slideMasters/_rels/slideMaster5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51.xml"/><Relationship Id="rId2" Type="http://schemas.openxmlformats.org/officeDocument/2006/relationships/slideLayout" Target="../slideLayouts/slideLayout52.xml"/><Relationship Id="rId3" Type="http://schemas.openxmlformats.org/officeDocument/2006/relationships/slideLayout" Target="../slideLayouts/slideLayout53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theme" Target="../theme/theme9.xml"/><Relationship Id="rId5" Type="http://schemas.openxmlformats.org/officeDocument/2006/relationships/slideLayout" Target="../slideLayouts/slideLayout55.xml"/><Relationship Id="rId6" Type="http://schemas.openxmlformats.org/officeDocument/2006/relationships/slideLayout" Target="../slideLayouts/slideLayout56.xml"/><Relationship Id="rId7" Type="http://schemas.openxmlformats.org/officeDocument/2006/relationships/slideLayout" Target="../slideLayouts/slideLayout57.xml"/><Relationship Id="rId8" Type="http://schemas.openxmlformats.org/officeDocument/2006/relationships/slideLayout" Target="../slideLayouts/slideLayout58.xml"/></Relationships>
</file>

<file path=ppt/slideMasters/_rels/slideMaster6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73.xml"/><Relationship Id="rId13" Type="http://schemas.openxmlformats.org/officeDocument/2006/relationships/theme" Target="../theme/theme6.xml"/><Relationship Id="rId12" Type="http://schemas.openxmlformats.org/officeDocument/2006/relationships/slideLayout" Target="../slideLayouts/slideLayout75.xml"/><Relationship Id="rId1" Type="http://schemas.openxmlformats.org/officeDocument/2006/relationships/slideLayout" Target="../slideLayouts/slideLayout64.xml"/><Relationship Id="rId2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8.xml"/><Relationship Id="rId6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0.xml"/><Relationship Id="rId8" Type="http://schemas.openxmlformats.org/officeDocument/2006/relationships/slideLayout" Target="../slideLayouts/slideLayout71.xml"/></Relationships>
</file>

<file path=ppt/slideMasters/_rels/slideMaster7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115.xml"/><Relationship Id="rId42" Type="http://schemas.openxmlformats.org/officeDocument/2006/relationships/slideLayout" Target="../slideLayouts/slideLayout117.xml"/><Relationship Id="rId41" Type="http://schemas.openxmlformats.org/officeDocument/2006/relationships/slideLayout" Target="../slideLayouts/slideLayout116.xml"/><Relationship Id="rId44" Type="http://schemas.openxmlformats.org/officeDocument/2006/relationships/slideLayout" Target="../slideLayouts/slideLayout119.xml"/><Relationship Id="rId43" Type="http://schemas.openxmlformats.org/officeDocument/2006/relationships/slideLayout" Target="../slideLayouts/slideLayout118.xml"/><Relationship Id="rId46" Type="http://schemas.openxmlformats.org/officeDocument/2006/relationships/slideLayout" Target="../slideLayouts/slideLayout121.xml"/><Relationship Id="rId45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76.xml"/><Relationship Id="rId2" Type="http://schemas.openxmlformats.org/officeDocument/2006/relationships/slideLayout" Target="../slideLayouts/slideLayout77.xml"/><Relationship Id="rId3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Relationship Id="rId48" Type="http://schemas.openxmlformats.org/officeDocument/2006/relationships/slideLayout" Target="../slideLayouts/slideLayout123.xml"/><Relationship Id="rId47" Type="http://schemas.openxmlformats.org/officeDocument/2006/relationships/slideLayout" Target="../slideLayouts/slideLayout122.xml"/><Relationship Id="rId49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2.xml"/><Relationship Id="rId8" Type="http://schemas.openxmlformats.org/officeDocument/2006/relationships/slideLayout" Target="../slideLayouts/slideLayout83.xml"/><Relationship Id="rId31" Type="http://schemas.openxmlformats.org/officeDocument/2006/relationships/slideLayout" Target="../slideLayouts/slideLayout106.xml"/><Relationship Id="rId30" Type="http://schemas.openxmlformats.org/officeDocument/2006/relationships/slideLayout" Target="../slideLayouts/slideLayout105.xml"/><Relationship Id="rId33" Type="http://schemas.openxmlformats.org/officeDocument/2006/relationships/slideLayout" Target="../slideLayouts/slideLayout108.xml"/><Relationship Id="rId32" Type="http://schemas.openxmlformats.org/officeDocument/2006/relationships/slideLayout" Target="../slideLayouts/slideLayout107.xml"/><Relationship Id="rId35" Type="http://schemas.openxmlformats.org/officeDocument/2006/relationships/slideLayout" Target="../slideLayouts/slideLayout110.xml"/><Relationship Id="rId34" Type="http://schemas.openxmlformats.org/officeDocument/2006/relationships/slideLayout" Target="../slideLayouts/slideLayout109.xml"/><Relationship Id="rId37" Type="http://schemas.openxmlformats.org/officeDocument/2006/relationships/slideLayout" Target="../slideLayouts/slideLayout112.xml"/><Relationship Id="rId36" Type="http://schemas.openxmlformats.org/officeDocument/2006/relationships/slideLayout" Target="../slideLayouts/slideLayout111.xml"/><Relationship Id="rId39" Type="http://schemas.openxmlformats.org/officeDocument/2006/relationships/slideLayout" Target="../slideLayouts/slideLayout114.xml"/><Relationship Id="rId38" Type="http://schemas.openxmlformats.org/officeDocument/2006/relationships/slideLayout" Target="../slideLayouts/slideLayout113.xml"/><Relationship Id="rId20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97.xml"/><Relationship Id="rId21" Type="http://schemas.openxmlformats.org/officeDocument/2006/relationships/slideLayout" Target="../slideLayouts/slideLayout96.xml"/><Relationship Id="rId24" Type="http://schemas.openxmlformats.org/officeDocument/2006/relationships/slideLayout" Target="../slideLayouts/slideLayout99.xml"/><Relationship Id="rId23" Type="http://schemas.openxmlformats.org/officeDocument/2006/relationships/slideLayout" Target="../slideLayouts/slideLayout98.xml"/><Relationship Id="rId26" Type="http://schemas.openxmlformats.org/officeDocument/2006/relationships/slideLayout" Target="../slideLayouts/slideLayout101.xml"/><Relationship Id="rId25" Type="http://schemas.openxmlformats.org/officeDocument/2006/relationships/slideLayout" Target="../slideLayouts/slideLayout100.xml"/><Relationship Id="rId28" Type="http://schemas.openxmlformats.org/officeDocument/2006/relationships/slideLayout" Target="../slideLayouts/slideLayout103.xml"/><Relationship Id="rId27" Type="http://schemas.openxmlformats.org/officeDocument/2006/relationships/slideLayout" Target="../slideLayouts/slideLayout102.xml"/><Relationship Id="rId29" Type="http://schemas.openxmlformats.org/officeDocument/2006/relationships/slideLayout" Target="../slideLayouts/slideLayout104.xml"/><Relationship Id="rId51" Type="http://schemas.openxmlformats.org/officeDocument/2006/relationships/slideLayout" Target="../slideLayouts/slideLayout126.xml"/><Relationship Id="rId50" Type="http://schemas.openxmlformats.org/officeDocument/2006/relationships/slideLayout" Target="../slideLayouts/slideLayout125.xml"/><Relationship Id="rId53" Type="http://schemas.openxmlformats.org/officeDocument/2006/relationships/slideLayout" Target="../slideLayouts/slideLayout128.xml"/><Relationship Id="rId52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86.xml"/><Relationship Id="rId55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85.xml"/><Relationship Id="rId54" Type="http://schemas.openxmlformats.org/officeDocument/2006/relationships/slideLayout" Target="../slideLayouts/slideLayout129.xml"/><Relationship Id="rId13" Type="http://schemas.openxmlformats.org/officeDocument/2006/relationships/slideLayout" Target="../slideLayouts/slideLayout88.xml"/><Relationship Id="rId12" Type="http://schemas.openxmlformats.org/officeDocument/2006/relationships/slideLayout" Target="../slideLayouts/slideLayout87.xml"/><Relationship Id="rId56" Type="http://schemas.openxmlformats.org/officeDocument/2006/relationships/theme" Target="../theme/theme10.xml"/><Relationship Id="rId15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2.xml"/><Relationship Id="rId16" Type="http://schemas.openxmlformats.org/officeDocument/2006/relationships/slideLayout" Target="../slideLayouts/slideLayout91.xml"/><Relationship Id="rId19" Type="http://schemas.openxmlformats.org/officeDocument/2006/relationships/slideLayout" Target="../slideLayouts/slideLayout94.xml"/><Relationship Id="rId18" Type="http://schemas.openxmlformats.org/officeDocument/2006/relationships/slideLayout" Target="../slideLayouts/slideLayout93.xml"/></Relationships>
</file>

<file path=ppt/slideMasters/_rels/slideMaster8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170.xml"/><Relationship Id="rId42" Type="http://schemas.openxmlformats.org/officeDocument/2006/relationships/slideLayout" Target="../slideLayouts/slideLayout172.xml"/><Relationship Id="rId41" Type="http://schemas.openxmlformats.org/officeDocument/2006/relationships/slideLayout" Target="../slideLayouts/slideLayout171.xml"/><Relationship Id="rId44" Type="http://schemas.openxmlformats.org/officeDocument/2006/relationships/slideLayout" Target="../slideLayouts/slideLayout174.xml"/><Relationship Id="rId43" Type="http://schemas.openxmlformats.org/officeDocument/2006/relationships/slideLayout" Target="../slideLayouts/slideLayout173.xml"/><Relationship Id="rId46" Type="http://schemas.openxmlformats.org/officeDocument/2006/relationships/slideLayout" Target="../slideLayouts/slideLayout176.xml"/><Relationship Id="rId45" Type="http://schemas.openxmlformats.org/officeDocument/2006/relationships/slideLayout" Target="../slideLayouts/slideLayout175.xml"/><Relationship Id="rId1" Type="http://schemas.openxmlformats.org/officeDocument/2006/relationships/slideLayout" Target="../slideLayouts/slideLayout131.xml"/><Relationship Id="rId2" Type="http://schemas.openxmlformats.org/officeDocument/2006/relationships/slideLayout" Target="../slideLayouts/slideLayout132.xml"/><Relationship Id="rId3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Relationship Id="rId48" Type="http://schemas.openxmlformats.org/officeDocument/2006/relationships/slideLayout" Target="../slideLayouts/slideLayout178.xml"/><Relationship Id="rId47" Type="http://schemas.openxmlformats.org/officeDocument/2006/relationships/slideLayout" Target="../slideLayouts/slideLayout177.xml"/><Relationship Id="rId49" Type="http://schemas.openxmlformats.org/officeDocument/2006/relationships/slideLayout" Target="../slideLayouts/slideLayout179.xml"/><Relationship Id="rId5" Type="http://schemas.openxmlformats.org/officeDocument/2006/relationships/slideLayout" Target="../slideLayouts/slideLayout135.xml"/><Relationship Id="rId6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37.xml"/><Relationship Id="rId8" Type="http://schemas.openxmlformats.org/officeDocument/2006/relationships/slideLayout" Target="../slideLayouts/slideLayout138.xml"/><Relationship Id="rId31" Type="http://schemas.openxmlformats.org/officeDocument/2006/relationships/slideLayout" Target="../slideLayouts/slideLayout161.xml"/><Relationship Id="rId30" Type="http://schemas.openxmlformats.org/officeDocument/2006/relationships/slideLayout" Target="../slideLayouts/slideLayout160.xml"/><Relationship Id="rId33" Type="http://schemas.openxmlformats.org/officeDocument/2006/relationships/slideLayout" Target="../slideLayouts/slideLayout163.xml"/><Relationship Id="rId32" Type="http://schemas.openxmlformats.org/officeDocument/2006/relationships/slideLayout" Target="../slideLayouts/slideLayout162.xml"/><Relationship Id="rId35" Type="http://schemas.openxmlformats.org/officeDocument/2006/relationships/slideLayout" Target="../slideLayouts/slideLayout165.xml"/><Relationship Id="rId34" Type="http://schemas.openxmlformats.org/officeDocument/2006/relationships/slideLayout" Target="../slideLayouts/slideLayout164.xml"/><Relationship Id="rId37" Type="http://schemas.openxmlformats.org/officeDocument/2006/relationships/slideLayout" Target="../slideLayouts/slideLayout167.xml"/><Relationship Id="rId36" Type="http://schemas.openxmlformats.org/officeDocument/2006/relationships/slideLayout" Target="../slideLayouts/slideLayout166.xml"/><Relationship Id="rId39" Type="http://schemas.openxmlformats.org/officeDocument/2006/relationships/slideLayout" Target="../slideLayouts/slideLayout169.xml"/><Relationship Id="rId38" Type="http://schemas.openxmlformats.org/officeDocument/2006/relationships/slideLayout" Target="../slideLayouts/slideLayout168.xml"/><Relationship Id="rId20" Type="http://schemas.openxmlformats.org/officeDocument/2006/relationships/slideLayout" Target="../slideLayouts/slideLayout150.xml"/><Relationship Id="rId22" Type="http://schemas.openxmlformats.org/officeDocument/2006/relationships/slideLayout" Target="../slideLayouts/slideLayout152.xml"/><Relationship Id="rId21" Type="http://schemas.openxmlformats.org/officeDocument/2006/relationships/slideLayout" Target="../slideLayouts/slideLayout151.xml"/><Relationship Id="rId24" Type="http://schemas.openxmlformats.org/officeDocument/2006/relationships/slideLayout" Target="../slideLayouts/slideLayout154.xml"/><Relationship Id="rId23" Type="http://schemas.openxmlformats.org/officeDocument/2006/relationships/slideLayout" Target="../slideLayouts/slideLayout153.xml"/><Relationship Id="rId26" Type="http://schemas.openxmlformats.org/officeDocument/2006/relationships/slideLayout" Target="../slideLayouts/slideLayout156.xml"/><Relationship Id="rId25" Type="http://schemas.openxmlformats.org/officeDocument/2006/relationships/slideLayout" Target="../slideLayouts/slideLayout155.xml"/><Relationship Id="rId28" Type="http://schemas.openxmlformats.org/officeDocument/2006/relationships/slideLayout" Target="../slideLayouts/slideLayout158.xml"/><Relationship Id="rId27" Type="http://schemas.openxmlformats.org/officeDocument/2006/relationships/slideLayout" Target="../slideLayouts/slideLayout157.xml"/><Relationship Id="rId29" Type="http://schemas.openxmlformats.org/officeDocument/2006/relationships/slideLayout" Target="../slideLayouts/slideLayout159.xml"/><Relationship Id="rId51" Type="http://schemas.openxmlformats.org/officeDocument/2006/relationships/slideLayout" Target="../slideLayouts/slideLayout181.xml"/><Relationship Id="rId50" Type="http://schemas.openxmlformats.org/officeDocument/2006/relationships/slideLayout" Target="../slideLayouts/slideLayout180.xml"/><Relationship Id="rId53" Type="http://schemas.openxmlformats.org/officeDocument/2006/relationships/slideLayout" Target="../slideLayouts/slideLayout183.xml"/><Relationship Id="rId52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41.xml"/><Relationship Id="rId5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40.xml"/><Relationship Id="rId54" Type="http://schemas.openxmlformats.org/officeDocument/2006/relationships/slideLayout" Target="../slideLayouts/slideLayout184.xml"/><Relationship Id="rId13" Type="http://schemas.openxmlformats.org/officeDocument/2006/relationships/slideLayout" Target="../slideLayouts/slideLayout143.xml"/><Relationship Id="rId12" Type="http://schemas.openxmlformats.org/officeDocument/2006/relationships/slideLayout" Target="../slideLayouts/slideLayout142.xml"/><Relationship Id="rId56" Type="http://schemas.openxmlformats.org/officeDocument/2006/relationships/theme" Target="../theme/theme2.xml"/><Relationship Id="rId15" Type="http://schemas.openxmlformats.org/officeDocument/2006/relationships/slideLayout" Target="../slideLayouts/slideLayout145.xml"/><Relationship Id="rId14" Type="http://schemas.openxmlformats.org/officeDocument/2006/relationships/slideLayout" Target="../slideLayouts/slideLayout144.xml"/><Relationship Id="rId17" Type="http://schemas.openxmlformats.org/officeDocument/2006/relationships/slideLayout" Target="../slideLayouts/slideLayout147.xml"/><Relationship Id="rId16" Type="http://schemas.openxmlformats.org/officeDocument/2006/relationships/slideLayout" Target="../slideLayouts/slideLayout146.xml"/><Relationship Id="rId19" Type="http://schemas.openxmlformats.org/officeDocument/2006/relationships/slideLayout" Target="../slideLayouts/slideLayout149.xml"/><Relationship Id="rId18" Type="http://schemas.openxmlformats.org/officeDocument/2006/relationships/slideLayout" Target="../slideLayouts/slideLayout148.xml"/></Relationships>
</file>

<file path=ppt/slideMasters/_rels/slideMaster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6.xml"/><Relationship Id="rId2" Type="http://schemas.openxmlformats.org/officeDocument/2006/relationships/slideLayout" Target="../slideLayouts/slideLayout187.xml"/><Relationship Id="rId3" Type="http://schemas.openxmlformats.org/officeDocument/2006/relationships/slideLayout" Target="../slideLayouts/slideLayout188.xml"/><Relationship Id="rId4" Type="http://schemas.openxmlformats.org/officeDocument/2006/relationships/slideLayout" Target="../slideLayouts/slideLayout189.xml"/><Relationship Id="rId9" Type="http://schemas.openxmlformats.org/officeDocument/2006/relationships/slideLayout" Target="../slideLayouts/slideLayout194.xml"/><Relationship Id="rId5" Type="http://schemas.openxmlformats.org/officeDocument/2006/relationships/slideLayout" Target="../slideLayouts/slideLayout190.xml"/><Relationship Id="rId6" Type="http://schemas.openxmlformats.org/officeDocument/2006/relationships/slideLayout" Target="../slideLayouts/slideLayout191.xml"/><Relationship Id="rId7" Type="http://schemas.openxmlformats.org/officeDocument/2006/relationships/slideLayout" Target="../slideLayouts/slideLayout192.xml"/><Relationship Id="rId8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6.xml"/><Relationship Id="rId10" Type="http://schemas.openxmlformats.org/officeDocument/2006/relationships/slideLayout" Target="../slideLayouts/slideLayout195.xml"/><Relationship Id="rId12" Type="http://schemas.openxmlformats.org/officeDocument/2006/relationships/theme" Target="../theme/theme7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r">
              <a:buNone/>
              <a:defRPr sz="1000">
                <a:solidFill>
                  <a:schemeClr val="dk2"/>
                </a:solidFill>
              </a:defRPr>
            </a:lvl1pPr>
            <a:lvl2pPr lvl="1" rtl="0" algn="r">
              <a:buNone/>
              <a:defRPr sz="1000">
                <a:solidFill>
                  <a:schemeClr val="dk2"/>
                </a:solidFill>
              </a:defRPr>
            </a:lvl2pPr>
            <a:lvl3pPr lvl="2" rtl="0" algn="r">
              <a:buNone/>
              <a:defRPr sz="1000">
                <a:solidFill>
                  <a:schemeClr val="dk2"/>
                </a:solidFill>
              </a:defRPr>
            </a:lvl3pPr>
            <a:lvl4pPr lvl="3" rtl="0" algn="r">
              <a:buNone/>
              <a:defRPr sz="1000">
                <a:solidFill>
                  <a:schemeClr val="dk2"/>
                </a:solidFill>
              </a:defRPr>
            </a:lvl4pPr>
            <a:lvl5pPr lvl="4" rtl="0" algn="r">
              <a:buNone/>
              <a:defRPr sz="1000">
                <a:solidFill>
                  <a:schemeClr val="dk2"/>
                </a:solidFill>
              </a:defRPr>
            </a:lvl5pPr>
            <a:lvl6pPr lvl="5" rtl="0" algn="r">
              <a:buNone/>
              <a:defRPr sz="1000">
                <a:solidFill>
                  <a:schemeClr val="dk2"/>
                </a:solidFill>
              </a:defRPr>
            </a:lvl6pPr>
            <a:lvl7pPr lvl="6" rtl="0" algn="r">
              <a:buNone/>
              <a:defRPr sz="1000">
                <a:solidFill>
                  <a:schemeClr val="dk2"/>
                </a:solidFill>
              </a:defRPr>
            </a:lvl7pPr>
            <a:lvl8pPr lvl="7" rtl="0" algn="r">
              <a:buNone/>
              <a:defRPr sz="1000">
                <a:solidFill>
                  <a:schemeClr val="dk2"/>
                </a:solidFill>
              </a:defRPr>
            </a:lvl8pPr>
            <a:lvl9pPr lvl="8" rtl="0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58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4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0" i="0" sz="3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60" name="Google Shape;60;p14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61950" lvl="0" marL="45720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23850" lvl="2" marL="1371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7500" lvl="3" marL="1828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7500" lvl="4" marL="22860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61" name="Google Shape;61;p1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62" name="Google Shape;62;p1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63" name="Google Shape;63;p1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42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8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0" i="0" sz="3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44" name="Google Shape;144;p28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61950" lvl="0" marL="45720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23850" lvl="2" marL="1371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7500" lvl="3" marL="1828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7500" lvl="4" marL="22860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45" name="Google Shape;145;p2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46" name="Google Shape;146;p2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47" name="Google Shape;147;p2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26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42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1" i="0" sz="3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9pPr>
          </a:lstStyle>
          <a:p/>
        </p:txBody>
      </p:sp>
      <p:sp>
        <p:nvSpPr>
          <p:cNvPr id="228" name="Google Shape;228;p42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61950" lvl="0" marL="45720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23850" lvl="2" marL="1371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7500" lvl="3" marL="1828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7500" lvl="4" marL="22860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29" name="Google Shape;229;p42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30" name="Google Shape;230;p42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31" name="Google Shape;231;p42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  <p:sldLayoutId id="2147483697" r:id="rId1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307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p55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0" i="0" sz="3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09" name="Google Shape;309;p55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61950" lvl="0" marL="45720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23850" lvl="2" marL="1371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7500" lvl="3" marL="1828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7500" lvl="4" marL="22860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310" name="Google Shape;310;p5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311" name="Google Shape;311;p5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312" name="Google Shape;312;p5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  <p:sldLayoutId id="2147483710" r:id="rId13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39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69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0" i="0" sz="3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93" name="Google Shape;393;p69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61950" lvl="0" marL="45720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23850" lvl="2" marL="1371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7500" lvl="3" marL="1828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7500" lvl="4" marL="22860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394" name="Google Shape;394;p6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395" name="Google Shape;395;p6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396" name="Google Shape;396;p6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  <p:sldLayoutId id="2147483722" r:id="rId1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accent6"/>
        </a:solidFill>
      </p:bgPr>
    </p:bg>
    <p:spTree>
      <p:nvGrpSpPr>
        <p:cNvPr id="47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82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F2836"/>
              </a:buClr>
              <a:buSzPts val="4000"/>
              <a:buFont typeface="Caveat"/>
              <a:buNone/>
              <a:defRPr b="1" sz="4000">
                <a:solidFill>
                  <a:srgbClr val="1F2836"/>
                </a:solidFill>
                <a:latin typeface="Caveat"/>
                <a:ea typeface="Caveat"/>
                <a:cs typeface="Caveat"/>
                <a:sym typeface="Cavea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/>
        </p:txBody>
      </p:sp>
      <p:sp>
        <p:nvSpPr>
          <p:cNvPr id="473" name="Google Shape;473;p82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●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indent="-3302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○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indent="-3302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■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indent="-3302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●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indent="-3302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○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indent="-3302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■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indent="-3302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●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indent="-3302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○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indent="-3302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1F2836"/>
              </a:buClr>
              <a:buSzPts val="1600"/>
              <a:buFont typeface="Archivo"/>
              <a:buChar char="■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  <p:sldLayoutId id="2147483734" r:id="rId12"/>
    <p:sldLayoutId id="2147483735" r:id="rId13"/>
    <p:sldLayoutId id="2147483736" r:id="rId14"/>
    <p:sldLayoutId id="2147483737" r:id="rId15"/>
    <p:sldLayoutId id="2147483738" r:id="rId16"/>
    <p:sldLayoutId id="2147483739" r:id="rId17"/>
    <p:sldLayoutId id="2147483740" r:id="rId18"/>
    <p:sldLayoutId id="2147483741" r:id="rId19"/>
    <p:sldLayoutId id="2147483742" r:id="rId20"/>
    <p:sldLayoutId id="2147483743" r:id="rId21"/>
    <p:sldLayoutId id="2147483744" r:id="rId22"/>
    <p:sldLayoutId id="2147483745" r:id="rId23"/>
    <p:sldLayoutId id="2147483746" r:id="rId24"/>
    <p:sldLayoutId id="2147483747" r:id="rId25"/>
    <p:sldLayoutId id="2147483748" r:id="rId26"/>
    <p:sldLayoutId id="2147483749" r:id="rId27"/>
    <p:sldLayoutId id="2147483750" r:id="rId28"/>
    <p:sldLayoutId id="2147483751" r:id="rId29"/>
    <p:sldLayoutId id="2147483752" r:id="rId30"/>
    <p:sldLayoutId id="2147483753" r:id="rId31"/>
    <p:sldLayoutId id="2147483754" r:id="rId32"/>
    <p:sldLayoutId id="2147483755" r:id="rId33"/>
    <p:sldLayoutId id="2147483756" r:id="rId34"/>
    <p:sldLayoutId id="2147483757" r:id="rId35"/>
    <p:sldLayoutId id="2147483758" r:id="rId36"/>
    <p:sldLayoutId id="2147483759" r:id="rId37"/>
    <p:sldLayoutId id="2147483760" r:id="rId38"/>
    <p:sldLayoutId id="2147483761" r:id="rId39"/>
    <p:sldLayoutId id="2147483762" r:id="rId40"/>
    <p:sldLayoutId id="2147483763" r:id="rId41"/>
    <p:sldLayoutId id="2147483764" r:id="rId42"/>
    <p:sldLayoutId id="2147483765" r:id="rId43"/>
    <p:sldLayoutId id="2147483766" r:id="rId44"/>
    <p:sldLayoutId id="2147483767" r:id="rId45"/>
    <p:sldLayoutId id="2147483768" r:id="rId46"/>
    <p:sldLayoutId id="2147483769" r:id="rId47"/>
    <p:sldLayoutId id="2147483770" r:id="rId48"/>
    <p:sldLayoutId id="2147483771" r:id="rId49"/>
    <p:sldLayoutId id="2147483772" r:id="rId50"/>
    <p:sldLayoutId id="2147483773" r:id="rId51"/>
    <p:sldLayoutId id="2147483774" r:id="rId52"/>
    <p:sldLayoutId id="2147483775" r:id="rId53"/>
    <p:sldLayoutId id="2147483776" r:id="rId54"/>
    <p:sldLayoutId id="2147483777" r:id="rId5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accent6"/>
        </a:solidFill>
      </p:bgPr>
    </p:bg>
    <p:spTree>
      <p:nvGrpSpPr>
        <p:cNvPr id="3682" name="Shape 3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3" name="Google Shape;3683;p13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F2836"/>
              </a:buClr>
              <a:buSzPts val="4000"/>
              <a:buFont typeface="Caveat"/>
              <a:buNone/>
              <a:defRPr b="1" sz="4000">
                <a:solidFill>
                  <a:srgbClr val="1F2836"/>
                </a:solidFill>
                <a:latin typeface="Caveat"/>
                <a:ea typeface="Caveat"/>
                <a:cs typeface="Caveat"/>
                <a:sym typeface="Cavea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3600"/>
              <a:buFont typeface="Chewy"/>
              <a:buNone/>
              <a:defRPr sz="3600">
                <a:solidFill>
                  <a:srgbClr val="21212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/>
        </p:txBody>
      </p:sp>
      <p:sp>
        <p:nvSpPr>
          <p:cNvPr id="3684" name="Google Shape;3684;p138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●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indent="-3302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○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indent="-3302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■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indent="-3302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●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indent="-3302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○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indent="-3302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■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indent="-3302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●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indent="-3302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F2836"/>
              </a:buClr>
              <a:buSzPts val="1600"/>
              <a:buFont typeface="Archivo"/>
              <a:buChar char="○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indent="-3302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1F2836"/>
              </a:buClr>
              <a:buSzPts val="1600"/>
              <a:buFont typeface="Archivo"/>
              <a:buChar char="■"/>
              <a:defRPr sz="1600">
                <a:solidFill>
                  <a:srgbClr val="1F2836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78" r:id="rId1"/>
    <p:sldLayoutId id="2147483779" r:id="rId2"/>
    <p:sldLayoutId id="2147483780" r:id="rId3"/>
    <p:sldLayoutId id="2147483781" r:id="rId4"/>
    <p:sldLayoutId id="2147483782" r:id="rId5"/>
    <p:sldLayoutId id="2147483783" r:id="rId6"/>
    <p:sldLayoutId id="2147483784" r:id="rId7"/>
    <p:sldLayoutId id="2147483785" r:id="rId8"/>
    <p:sldLayoutId id="2147483786" r:id="rId9"/>
    <p:sldLayoutId id="2147483787" r:id="rId10"/>
    <p:sldLayoutId id="2147483788" r:id="rId11"/>
    <p:sldLayoutId id="2147483789" r:id="rId12"/>
    <p:sldLayoutId id="2147483790" r:id="rId13"/>
    <p:sldLayoutId id="2147483791" r:id="rId14"/>
    <p:sldLayoutId id="2147483792" r:id="rId15"/>
    <p:sldLayoutId id="2147483793" r:id="rId16"/>
    <p:sldLayoutId id="2147483794" r:id="rId17"/>
    <p:sldLayoutId id="2147483795" r:id="rId18"/>
    <p:sldLayoutId id="2147483796" r:id="rId19"/>
    <p:sldLayoutId id="2147483797" r:id="rId20"/>
    <p:sldLayoutId id="2147483798" r:id="rId21"/>
    <p:sldLayoutId id="2147483799" r:id="rId22"/>
    <p:sldLayoutId id="2147483800" r:id="rId23"/>
    <p:sldLayoutId id="2147483801" r:id="rId24"/>
    <p:sldLayoutId id="2147483802" r:id="rId25"/>
    <p:sldLayoutId id="2147483803" r:id="rId26"/>
    <p:sldLayoutId id="2147483804" r:id="rId27"/>
    <p:sldLayoutId id="2147483805" r:id="rId28"/>
    <p:sldLayoutId id="2147483806" r:id="rId29"/>
    <p:sldLayoutId id="2147483807" r:id="rId30"/>
    <p:sldLayoutId id="2147483808" r:id="rId31"/>
    <p:sldLayoutId id="2147483809" r:id="rId32"/>
    <p:sldLayoutId id="2147483810" r:id="rId33"/>
    <p:sldLayoutId id="2147483811" r:id="rId34"/>
    <p:sldLayoutId id="2147483812" r:id="rId35"/>
    <p:sldLayoutId id="2147483813" r:id="rId36"/>
    <p:sldLayoutId id="2147483814" r:id="rId37"/>
    <p:sldLayoutId id="2147483815" r:id="rId38"/>
    <p:sldLayoutId id="2147483816" r:id="rId39"/>
    <p:sldLayoutId id="2147483817" r:id="rId40"/>
    <p:sldLayoutId id="2147483818" r:id="rId41"/>
    <p:sldLayoutId id="2147483819" r:id="rId42"/>
    <p:sldLayoutId id="2147483820" r:id="rId43"/>
    <p:sldLayoutId id="2147483821" r:id="rId44"/>
    <p:sldLayoutId id="2147483822" r:id="rId45"/>
    <p:sldLayoutId id="2147483823" r:id="rId46"/>
    <p:sldLayoutId id="2147483824" r:id="rId47"/>
    <p:sldLayoutId id="2147483825" r:id="rId48"/>
    <p:sldLayoutId id="2147483826" r:id="rId49"/>
    <p:sldLayoutId id="2147483827" r:id="rId50"/>
    <p:sldLayoutId id="2147483828" r:id="rId51"/>
    <p:sldLayoutId id="2147483829" r:id="rId52"/>
    <p:sldLayoutId id="2147483830" r:id="rId53"/>
    <p:sldLayoutId id="2147483831" r:id="rId54"/>
    <p:sldLayoutId id="2147483832" r:id="rId5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6893" name="Shape 6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4" name="Google Shape;6894;p194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0" i="0" sz="3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6895" name="Google Shape;6895;p194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61950" lvl="0" marL="457200" marR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marR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23850" lvl="2" marL="1371600" marR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7500" lvl="3" marL="1828800" marR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7500" lvl="4" marL="2286000" marR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6896" name="Google Shape;6896;p19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6897" name="Google Shape;6897;p19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6898" name="Google Shape;6898;p19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833" r:id="rId1"/>
    <p:sldLayoutId id="2147483834" r:id="rId2"/>
    <p:sldLayoutId id="2147483835" r:id="rId3"/>
    <p:sldLayoutId id="2147483836" r:id="rId4"/>
    <p:sldLayoutId id="2147483837" r:id="rId5"/>
    <p:sldLayoutId id="2147483838" r:id="rId6"/>
    <p:sldLayoutId id="2147483839" r:id="rId7"/>
    <p:sldLayoutId id="2147483840" r:id="rId8"/>
    <p:sldLayoutId id="2147483841" r:id="rId9"/>
    <p:sldLayoutId id="2147483842" r:id="rId10"/>
    <p:sldLayoutId id="2147483843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32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5.xml"/><Relationship Id="rId3" Type="http://schemas.openxmlformats.org/officeDocument/2006/relationships/hyperlink" Target="https://www.energy.gov/eere/articles/new-opportunity-funds-non-profit-educational-organizations-efforts-grow-diverse-clean?utm_medium=email&amp;utm_source=govdelivery" TargetMode="Externa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7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32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7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51.png"/><Relationship Id="rId4" Type="http://schemas.openxmlformats.org/officeDocument/2006/relationships/image" Target="../media/image49.png"/><Relationship Id="rId5" Type="http://schemas.openxmlformats.org/officeDocument/2006/relationships/image" Target="../media/image52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9.png"/><Relationship Id="rId4" Type="http://schemas.openxmlformats.org/officeDocument/2006/relationships/image" Target="../media/image29.png"/><Relationship Id="rId9" Type="http://schemas.openxmlformats.org/officeDocument/2006/relationships/image" Target="../media/image24.png"/><Relationship Id="rId5" Type="http://schemas.openxmlformats.org/officeDocument/2006/relationships/image" Target="../media/image17.png"/><Relationship Id="rId6" Type="http://schemas.openxmlformats.org/officeDocument/2006/relationships/image" Target="../media/image14.png"/><Relationship Id="rId7" Type="http://schemas.openxmlformats.org/officeDocument/2006/relationships/image" Target="../media/image13.png"/><Relationship Id="rId8" Type="http://schemas.openxmlformats.org/officeDocument/2006/relationships/image" Target="../media/image12.jpg"/><Relationship Id="rId11" Type="http://schemas.openxmlformats.org/officeDocument/2006/relationships/image" Target="../media/image32.png"/><Relationship Id="rId10" Type="http://schemas.openxmlformats.org/officeDocument/2006/relationships/image" Target="../media/image25.jpg"/><Relationship Id="rId13" Type="http://schemas.openxmlformats.org/officeDocument/2006/relationships/image" Target="../media/image11.png"/><Relationship Id="rId12" Type="http://schemas.openxmlformats.org/officeDocument/2006/relationships/image" Target="../media/image27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54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4.jpg"/><Relationship Id="rId4" Type="http://schemas.openxmlformats.org/officeDocument/2006/relationships/image" Target="../media/image64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58.pn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53.pn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67.jp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5.png"/><Relationship Id="rId4" Type="http://schemas.openxmlformats.org/officeDocument/2006/relationships/image" Target="../media/image20.png"/><Relationship Id="rId9" Type="http://schemas.openxmlformats.org/officeDocument/2006/relationships/image" Target="../media/image19.png"/><Relationship Id="rId5" Type="http://schemas.openxmlformats.org/officeDocument/2006/relationships/image" Target="../media/image8.png"/><Relationship Id="rId6" Type="http://schemas.openxmlformats.org/officeDocument/2006/relationships/image" Target="../media/image16.png"/><Relationship Id="rId7" Type="http://schemas.openxmlformats.org/officeDocument/2006/relationships/image" Target="../media/image18.png"/><Relationship Id="rId8" Type="http://schemas.openxmlformats.org/officeDocument/2006/relationships/image" Target="../media/image23.png"/><Relationship Id="rId20" Type="http://schemas.openxmlformats.org/officeDocument/2006/relationships/image" Target="../media/image38.png"/><Relationship Id="rId22" Type="http://schemas.openxmlformats.org/officeDocument/2006/relationships/image" Target="../media/image30.png"/><Relationship Id="rId21" Type="http://schemas.openxmlformats.org/officeDocument/2006/relationships/image" Target="../media/image39.png"/><Relationship Id="rId24" Type="http://schemas.openxmlformats.org/officeDocument/2006/relationships/image" Target="../media/image35.jpg"/><Relationship Id="rId23" Type="http://schemas.openxmlformats.org/officeDocument/2006/relationships/image" Target="../media/image36.jpg"/><Relationship Id="rId25" Type="http://schemas.openxmlformats.org/officeDocument/2006/relationships/image" Target="../media/image44.png"/><Relationship Id="rId11" Type="http://schemas.openxmlformats.org/officeDocument/2006/relationships/image" Target="../media/image21.png"/><Relationship Id="rId10" Type="http://schemas.openxmlformats.org/officeDocument/2006/relationships/image" Target="../media/image28.jpg"/><Relationship Id="rId13" Type="http://schemas.openxmlformats.org/officeDocument/2006/relationships/image" Target="../media/image22.jpg"/><Relationship Id="rId12" Type="http://schemas.openxmlformats.org/officeDocument/2006/relationships/image" Target="../media/image66.jpg"/><Relationship Id="rId15" Type="http://schemas.openxmlformats.org/officeDocument/2006/relationships/image" Target="../media/image26.png"/><Relationship Id="rId14" Type="http://schemas.openxmlformats.org/officeDocument/2006/relationships/image" Target="../media/image33.png"/><Relationship Id="rId17" Type="http://schemas.openxmlformats.org/officeDocument/2006/relationships/image" Target="../media/image48.jpg"/><Relationship Id="rId16" Type="http://schemas.openxmlformats.org/officeDocument/2006/relationships/image" Target="../media/image40.jpg"/><Relationship Id="rId19" Type="http://schemas.openxmlformats.org/officeDocument/2006/relationships/image" Target="../media/image34.png"/><Relationship Id="rId18" Type="http://schemas.openxmlformats.org/officeDocument/2006/relationships/image" Target="../media/image31.jp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3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57.png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8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57.png"/><Relationship Id="rId4" Type="http://schemas.openxmlformats.org/officeDocument/2006/relationships/image" Target="../media/image55.png"/><Relationship Id="rId5" Type="http://schemas.openxmlformats.org/officeDocument/2006/relationships/hyperlink" Target="https://nam02.safelinks.protection.outlook.com/?url=https%3A%2F%2Furldefense.com%2Fv3%2F__https%3A%2Fbit.ly%2FGJHemployer__%3B!!LIYSdFfckKA!2TUcA83aB8MO7zOI2mtIKlk01UF6wFBMgGWLpyhB-VVlPesFEX8Mnqc8_C7eK3slcknKNkVqZb0f78dXSSlv%24&amp;data=05%7C02%7Ckatie%40medb.org%7C42b6ac13e08b415db31608dcc2cec9b5%7C66e428f71aee4da19c65e2f70ebc378e%7C0%7C0%7C638599440653397787%7CUnknown%7CTWFpbGZsb3d8eyJWIjoiMC4wLjAwMDAiLCJQIjoiV2luMzIiLCJBTiI6Ik1haWwiLCJXVCI6Mn0%3D%7C0%7C%7C%7C&amp;sdata=Z7jvvUQ5pBKLLI5c5G2g2MZzjFCN6v6QrmaEqwWkhtA%3D&amp;reserved=0" TargetMode="External"/><Relationship Id="rId6" Type="http://schemas.openxmlformats.org/officeDocument/2006/relationships/hyperlink" Target="https://nam02.safelinks.protection.outlook.com/?url=https%3A%2F%2Furldefense.com%2Fv3%2F__https%3A%2Fcalendly.com%2Fkatie_taladay%2F30min__%3B!!LIYSdFfckKA!2TUcA83aB8MO7zOI2mtIKlk01UF6wFBMgGWLpyhB-VVlPesFEX8Mnqc8_C7eK3slcknKNkVqZb0f71atoXs8%24&amp;data=05%7C02%7Ckatie%40medb.org%7C42b6ac13e08b415db31608dcc2cec9b5%7C66e428f71aee4da19c65e2f70ebc378e%7C0%7C0%7C638599440653409813%7CUnknown%7CTWFpbGZsb3d8eyJWIjoiMC4wLjAwMDAiLCJQIjoiV2luMzIiLCJBTiI6Ik1haWwiLCJXVCI6Mn0%3D%7C0%7C%7C%7C&amp;sdata=kj5djN2MClpr9iVTX5w5LuKK0BWM2Y%2BDIWOuSYdFfJw%3D&amp;reserved=0" TargetMode="External"/><Relationship Id="rId7" Type="http://schemas.openxmlformats.org/officeDocument/2006/relationships/image" Target="../media/image56.png"/><Relationship Id="rId8" Type="http://schemas.openxmlformats.org/officeDocument/2006/relationships/hyperlink" Target="https://nam02.safelinks.protection.outlook.com/?url=https%3A%2F%2Furldefense.com%2Fv3%2F__https%3A%2Fbit.ly%2FGJHemployee__%3B!!LIYSdFfckKA!2TUcA83aB8MO7zOI2mtIKlk01UF6wFBMgGWLpyhB-VVlPesFEX8Mnqc8_C7eK3slcknKNkVqZb0f72zX_k2u%24&amp;data=05%7C02%7Ckatie%40medb.org%7C42b6ac13e08b415db31608dcc2cec9b5%7C66e428f71aee4da19c65e2f70ebc378e%7C0%7C0%7C638599440653414373%7CUnknown%7CTWFpbGZsb3d8eyJWIjoiMC4wLjAwMDAiLCJQIjoiV2luMzIiLCJBTiI6Ik1haWwiLCJXVCI6Mn0%3D%7C0%7C%7C%7C&amp;sdata=WJSHAaVdeRg6e6jVQaeuc4ARxPIBVogOMl9oFnu9ucY%3D&amp;reserved=0" TargetMode="Externa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32.png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32.png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32.png"/><Relationship Id="rId4" Type="http://schemas.openxmlformats.org/officeDocument/2006/relationships/image" Target="../media/image60.png"/><Relationship Id="rId5" Type="http://schemas.openxmlformats.org/officeDocument/2006/relationships/image" Target="../media/image63.png"/><Relationship Id="rId6" Type="http://schemas.openxmlformats.org/officeDocument/2006/relationships/image" Target="../media/image59.png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32.png"/><Relationship Id="rId4" Type="http://schemas.openxmlformats.org/officeDocument/2006/relationships/image" Target="../media/image65.png"/><Relationship Id="rId5" Type="http://schemas.openxmlformats.org/officeDocument/2006/relationships/image" Target="../media/image61.jpg"/><Relationship Id="rId6" Type="http://schemas.openxmlformats.org/officeDocument/2006/relationships/hyperlink" Target="mailto:swibholm@cochawaii.org" TargetMode="External"/><Relationship Id="rId7" Type="http://schemas.openxmlformats.org/officeDocument/2006/relationships/hyperlink" Target="mailto:swibholm@cochawaii.org" TargetMode="Externa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32.png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32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0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6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6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6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4.xml"/><Relationship Id="rId3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5.xml"/><Relationship Id="rId3" Type="http://schemas.openxmlformats.org/officeDocument/2006/relationships/hyperlink" Target="mailto:swibholm@cochawaii.org" TargetMode="External"/><Relationship Id="rId4" Type="http://schemas.openxmlformats.org/officeDocument/2006/relationships/image" Target="../media/image32.png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6.xml"/><Relationship Id="rId3" Type="http://schemas.openxmlformats.org/officeDocument/2006/relationships/image" Target="../media/image69.png"/><Relationship Id="rId4" Type="http://schemas.openxmlformats.org/officeDocument/2006/relationships/image" Target="../media/image62.png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47.xml"/><Relationship Id="rId3" Type="http://schemas.openxmlformats.org/officeDocument/2006/relationships/image" Target="../media/image9.png"/><Relationship Id="rId4" Type="http://schemas.openxmlformats.org/officeDocument/2006/relationships/image" Target="../media/image11.png"/><Relationship Id="rId9" Type="http://schemas.openxmlformats.org/officeDocument/2006/relationships/image" Target="../media/image14.png"/><Relationship Id="rId5" Type="http://schemas.openxmlformats.org/officeDocument/2006/relationships/image" Target="../media/image24.png"/><Relationship Id="rId6" Type="http://schemas.openxmlformats.org/officeDocument/2006/relationships/image" Target="../media/image29.png"/><Relationship Id="rId7" Type="http://schemas.openxmlformats.org/officeDocument/2006/relationships/image" Target="../media/image17.png"/><Relationship Id="rId8" Type="http://schemas.openxmlformats.org/officeDocument/2006/relationships/image" Target="../media/image25.jpg"/><Relationship Id="rId11" Type="http://schemas.openxmlformats.org/officeDocument/2006/relationships/image" Target="../media/image12.jpg"/><Relationship Id="rId10" Type="http://schemas.openxmlformats.org/officeDocument/2006/relationships/image" Target="../media/image13.png"/><Relationship Id="rId13" Type="http://schemas.openxmlformats.org/officeDocument/2006/relationships/image" Target="../media/image27.png"/><Relationship Id="rId12" Type="http://schemas.openxmlformats.org/officeDocument/2006/relationships/image" Target="../media/image32.png"/></Relationships>
</file>

<file path=ppt/slides/_rels/slide4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48.xml"/><Relationship Id="rId3" Type="http://schemas.openxmlformats.org/officeDocument/2006/relationships/image" Target="../media/image9.png"/><Relationship Id="rId4" Type="http://schemas.openxmlformats.org/officeDocument/2006/relationships/image" Target="../media/image29.png"/><Relationship Id="rId9" Type="http://schemas.openxmlformats.org/officeDocument/2006/relationships/image" Target="../media/image24.png"/><Relationship Id="rId5" Type="http://schemas.openxmlformats.org/officeDocument/2006/relationships/image" Target="../media/image17.png"/><Relationship Id="rId6" Type="http://schemas.openxmlformats.org/officeDocument/2006/relationships/image" Target="../media/image32.png"/><Relationship Id="rId7" Type="http://schemas.openxmlformats.org/officeDocument/2006/relationships/image" Target="../media/image27.png"/><Relationship Id="rId8" Type="http://schemas.openxmlformats.org/officeDocument/2006/relationships/image" Target="../media/image11.png"/><Relationship Id="rId11" Type="http://schemas.openxmlformats.org/officeDocument/2006/relationships/image" Target="../media/image14.png"/><Relationship Id="rId10" Type="http://schemas.openxmlformats.org/officeDocument/2006/relationships/image" Target="../media/image25.jpg"/><Relationship Id="rId13" Type="http://schemas.openxmlformats.org/officeDocument/2006/relationships/image" Target="../media/image12.jpg"/><Relationship Id="rId12" Type="http://schemas.openxmlformats.org/officeDocument/2006/relationships/image" Target="../media/image13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32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47.png"/><Relationship Id="rId4" Type="http://schemas.openxmlformats.org/officeDocument/2006/relationships/image" Target="../media/image68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1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45.png"/><Relationship Id="rId4" Type="http://schemas.openxmlformats.org/officeDocument/2006/relationships/image" Target="../media/image41.png"/><Relationship Id="rId5" Type="http://schemas.openxmlformats.org/officeDocument/2006/relationships/image" Target="../media/image25.jpg"/><Relationship Id="rId6" Type="http://schemas.openxmlformats.org/officeDocument/2006/relationships/image" Target="../media/image42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71" name="Shape 6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2" name="Google Shape;6972;p206"/>
          <p:cNvSpPr txBox="1"/>
          <p:nvPr>
            <p:ph idx="1" type="subTitle"/>
          </p:nvPr>
        </p:nvSpPr>
        <p:spPr>
          <a:xfrm>
            <a:off x="311700" y="2095650"/>
            <a:ext cx="8520600" cy="26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lnSpcReduction="10000"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4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Full Partnership Meeting</a:t>
            </a:r>
            <a:endParaRPr i="1" sz="25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5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September 25, 2024</a:t>
            </a:r>
            <a:endParaRPr sz="25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3:00 - 4:30 pm</a:t>
            </a:r>
            <a:endParaRPr sz="25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73" name="Google Shape;6973;p206"/>
          <p:cNvPicPr preferRelativeResize="0"/>
          <p:nvPr/>
        </p:nvPicPr>
        <p:blipFill rotWithShape="1">
          <a:blip r:embed="rId3">
            <a:alphaModFix/>
          </a:blip>
          <a:srcRect b="18985" l="0" r="0" t="15367"/>
          <a:stretch/>
        </p:blipFill>
        <p:spPr>
          <a:xfrm>
            <a:off x="699950" y="486800"/>
            <a:ext cx="7744101" cy="2084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79" name="Shape 7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0" name="Google Shape;7180;p215"/>
          <p:cNvSpPr/>
          <p:nvPr/>
        </p:nvSpPr>
        <p:spPr>
          <a:xfrm>
            <a:off x="1163625" y="1633950"/>
            <a:ext cx="6568200" cy="1558800"/>
          </a:xfrm>
          <a:prstGeom prst="roundRect">
            <a:avLst>
              <a:gd fmla="val 16667" name="adj"/>
            </a:avLst>
          </a:prstGeom>
          <a:solidFill>
            <a:srgbClr val="B2CDB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206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1" name="Google Shape;7181;p215"/>
          <p:cNvSpPr/>
          <p:nvPr/>
        </p:nvSpPr>
        <p:spPr>
          <a:xfrm>
            <a:off x="1373300" y="1427428"/>
            <a:ext cx="6568200" cy="15264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2" name="Google Shape;7182;p215"/>
          <p:cNvSpPr txBox="1"/>
          <p:nvPr/>
        </p:nvSpPr>
        <p:spPr>
          <a:xfrm>
            <a:off x="1646099" y="1633950"/>
            <a:ext cx="6132600" cy="17502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-349250" lvl="0" marL="457200" marR="0" rtl="0" algn="l">
              <a:lnSpc>
                <a:spcPct val="115000"/>
              </a:lnSpc>
              <a:spcBef>
                <a:spcPts val="900"/>
              </a:spcBef>
              <a:spcAft>
                <a:spcPts val="0"/>
              </a:spcAft>
              <a:buClr>
                <a:srgbClr val="1F497D"/>
              </a:buClr>
              <a:buSzPts val="1900"/>
              <a:buFont typeface="Calibri"/>
              <a:buAutoNum type="arabicPeriod"/>
            </a:pPr>
            <a:r>
              <a:rPr lang="en" sz="1900">
                <a:solidFill>
                  <a:srgbClr val="1F497D"/>
                </a:solidFill>
                <a:latin typeface="Calibri"/>
                <a:ea typeface="Calibri"/>
                <a:cs typeface="Calibri"/>
                <a:sym typeface="Calibri"/>
              </a:rPr>
              <a:t>What do you hope to get out of your participation in Sector Partnerships this year?</a:t>
            </a:r>
            <a:endParaRPr sz="1900">
              <a:solidFill>
                <a:srgbClr val="1F497D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4925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F497D"/>
              </a:buClr>
              <a:buSzPts val="1900"/>
              <a:buFont typeface="Calibri"/>
              <a:buAutoNum type="arabicPeriod"/>
            </a:pPr>
            <a:r>
              <a:rPr lang="en" sz="1900">
                <a:solidFill>
                  <a:srgbClr val="1F497D"/>
                </a:solidFill>
                <a:latin typeface="Calibri"/>
                <a:ea typeface="Calibri"/>
                <a:cs typeface="Calibri"/>
                <a:sym typeface="Calibri"/>
              </a:rPr>
              <a:t>What meeting format do you prefer (in person, virtual)?</a:t>
            </a:r>
            <a:endParaRPr sz="1900">
              <a:solidFill>
                <a:srgbClr val="1F497D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15000"/>
              </a:lnSpc>
              <a:spcBef>
                <a:spcPts val="9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t/>
            </a:r>
            <a:endParaRPr b="1" i="0" sz="1100" u="sng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r>
              <a:t/>
            </a:r>
            <a:endParaRPr b="1" i="0" sz="1900" u="sng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83" name="Google Shape;7183;p215"/>
          <p:cNvSpPr txBox="1"/>
          <p:nvPr/>
        </p:nvSpPr>
        <p:spPr>
          <a:xfrm>
            <a:off x="286938" y="565850"/>
            <a:ext cx="8570100" cy="56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900"/>
              <a:buFont typeface="Arial"/>
              <a:buNone/>
            </a:pPr>
            <a:r>
              <a:rPr b="1" lang="en" sz="2900">
                <a:solidFill>
                  <a:srgbClr val="073763"/>
                </a:solidFill>
                <a:latin typeface="Calibri"/>
                <a:ea typeface="Calibri"/>
                <a:cs typeface="Calibri"/>
                <a:sym typeface="Calibri"/>
              </a:rPr>
              <a:t>Poll</a:t>
            </a:r>
            <a:endParaRPr b="1" i="0" sz="2900" u="none" cap="none" strike="noStrike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87" name="Shape 7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88" name="Google Shape;7188;p216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189" name="Google Shape;7189;p216"/>
          <p:cNvSpPr txBox="1"/>
          <p:nvPr/>
        </p:nvSpPr>
        <p:spPr>
          <a:xfrm>
            <a:off x="4187600" y="2248925"/>
            <a:ext cx="4686600" cy="188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5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Mark Glick</a:t>
            </a:r>
            <a:endParaRPr b="1" sz="45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HSEO</a:t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0" name="Google Shape;7190;p216"/>
          <p:cNvSpPr txBox="1"/>
          <p:nvPr/>
        </p:nvSpPr>
        <p:spPr>
          <a:xfrm>
            <a:off x="4039850" y="240850"/>
            <a:ext cx="4982100" cy="60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3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Look Back and Look Ahead</a:t>
            </a:r>
            <a:endParaRPr b="1" sz="3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191" name="Google Shape;7191;p216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281375" y="4264925"/>
            <a:ext cx="2638525" cy="710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95" name="Shape 7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6" name="Google Shape;7196;p217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Calibri"/>
                <a:ea typeface="Calibri"/>
                <a:cs typeface="Calibri"/>
                <a:sym typeface="Calibri"/>
              </a:rPr>
              <a:t>A Look Back at CESP Year 1</a:t>
            </a:r>
            <a:endParaRPr b="1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7" name="Google Shape;7197;p217"/>
          <p:cNvSpPr txBox="1"/>
          <p:nvPr>
            <p:ph idx="1" type="body"/>
          </p:nvPr>
        </p:nvSpPr>
        <p:spPr>
          <a:xfrm>
            <a:off x="510825" y="1122150"/>
            <a:ext cx="7581900" cy="382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85000" lnSpcReduction="2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 Year 1 we:</a:t>
            </a:r>
            <a:endParaRPr b="1"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Char char="●"/>
            </a:pP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Launched the CESP with our first meeting in October 2023</a:t>
            </a:r>
            <a:r>
              <a:rPr lang="en" sz="1500">
                <a:solidFill>
                  <a:srgbClr val="40404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bringing employers together in a united goal of building Hawaii’s clean energy workforce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Char char="●"/>
            </a:pP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Engaged over 120 clean energy and skilled trades employers 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Char char="●"/>
            </a:pP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Identified 3 Priority Workgroups and began advancing initiatives: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Calibri"/>
              <a:buChar char="○"/>
            </a:pP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Career Awareness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Calibri"/>
              <a:buChar char="○"/>
            </a:pP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Student Preparation &amp; Pre-Apprenticeships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Calibri"/>
              <a:buChar char="○"/>
            </a:pP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Apprenticeships &amp; Training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Char char="●"/>
            </a:pP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Leveraged Good Jobs Hawaiʻi to grow our local skilled trades and clean energy talent pipeline: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Char char="○"/>
            </a:pP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As of July 2024, 628 students have enrolled in skilled trades and clean energy trainings, and 205 have been employed in these sectors with an average wage of $36/hour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2" marL="13716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Calibri"/>
              <a:buChar char="■"/>
            </a:pP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23 of these are directly attributed to clean energy with an average wage of $70/hour, and many of the other skilled trades jobs typically work in the energy sector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ct val="100000"/>
              <a:buFont typeface="Arial"/>
              <a:buChar char="●"/>
            </a:pPr>
            <a:r>
              <a:rPr lang="en" sz="1500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Advanced our work with the Department of Education to educate students and teachers on Hawaii’s energy ecosystem and build career awareness and interest among students</a:t>
            </a:r>
            <a:endParaRPr sz="1500">
              <a:solidFill>
                <a:schemeClr val="accent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9562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ct val="100000"/>
              <a:buFont typeface="Calibri"/>
              <a:buChar char="●"/>
            </a:pPr>
            <a:r>
              <a:rPr lang="en" sz="1500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Sought to obtain additional resources and create local </a:t>
            </a:r>
            <a:r>
              <a:rPr lang="en" sz="1500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partnerships</a:t>
            </a:r>
            <a:r>
              <a:rPr lang="en" sz="1500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 to support </a:t>
            </a:r>
            <a:r>
              <a:rPr lang="en" sz="1500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workforce</a:t>
            </a:r>
            <a:r>
              <a:rPr lang="en" sz="1500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 training and development</a:t>
            </a:r>
            <a:endParaRPr sz="1500">
              <a:solidFill>
                <a:schemeClr val="accent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01" name="Shape 7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2" name="Google Shape;7202;p218"/>
          <p:cNvSpPr txBox="1"/>
          <p:nvPr>
            <p:ph type="title"/>
          </p:nvPr>
        </p:nvSpPr>
        <p:spPr>
          <a:xfrm>
            <a:off x="311700" y="37857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Calibri"/>
                <a:ea typeface="Calibri"/>
                <a:cs typeface="Calibri"/>
                <a:sym typeface="Calibri"/>
              </a:rPr>
              <a:t>A </a:t>
            </a:r>
            <a:r>
              <a:rPr b="1" lang="en">
                <a:latin typeface="Calibri"/>
                <a:ea typeface="Calibri"/>
                <a:cs typeface="Calibri"/>
                <a:sym typeface="Calibri"/>
              </a:rPr>
              <a:t>Look Ahead at CESP Year 2</a:t>
            </a:r>
            <a:endParaRPr b="1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3" name="Google Shape;7203;p218"/>
          <p:cNvSpPr txBox="1"/>
          <p:nvPr>
            <p:ph idx="1" type="body"/>
          </p:nvPr>
        </p:nvSpPr>
        <p:spPr>
          <a:xfrm>
            <a:off x="311700" y="107862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/>
          <a:p>
            <a:pPr indent="-3619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Char char="●"/>
            </a:pPr>
            <a:r>
              <a:rPr b="1"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Career Awareness Priorities</a:t>
            </a:r>
            <a:endParaRPr b="1"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6195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Char char="○"/>
            </a:pP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October 7-8: Clean Energy </a:t>
            </a: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Educator Externship</a:t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6195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Char char="○"/>
            </a:pP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Support Clean Energy pathway schools w/ certifications &amp; standards</a:t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6195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Char char="○"/>
            </a:pP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Presenting partners: Hawaiian Electric, Hawaii Energy, AES </a:t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61950" lvl="2" marL="13716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Char char="■"/>
            </a:pP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Gov’t: HSEO, PUC, CA, Climate Commission</a:t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13716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619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Char char="●"/>
            </a:pPr>
            <a:r>
              <a:rPr b="1"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Training and Employment</a:t>
            </a:r>
            <a:r>
              <a:rPr b="1"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Priorities</a:t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6195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Char char="○"/>
            </a:pPr>
            <a:r>
              <a:rPr b="1"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</a:t>
            </a: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At least 10 CESP employers hire Clean Energy GJHI graduates</a:t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6195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Char char="○"/>
            </a:pP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Expand Clean Energy trainings offered </a:t>
            </a:r>
            <a:endParaRPr b="1"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6195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Char char="○"/>
            </a:pP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Explore and develop pre-apprenticeship programs</a:t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07" name="Shape 7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08" name="Google Shape;7208;p219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209" name="Google Shape;7209;p219"/>
          <p:cNvSpPr txBox="1"/>
          <p:nvPr/>
        </p:nvSpPr>
        <p:spPr>
          <a:xfrm>
            <a:off x="4187600" y="2757350"/>
            <a:ext cx="4686600" cy="1374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45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  Jo Ann Cantú</a:t>
            </a:r>
            <a:endParaRPr b="1" sz="45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HSEO</a:t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10" name="Google Shape;7210;p219"/>
          <p:cNvSpPr txBox="1"/>
          <p:nvPr/>
        </p:nvSpPr>
        <p:spPr>
          <a:xfrm>
            <a:off x="4039850" y="240850"/>
            <a:ext cx="4982100" cy="10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3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Celebrations &amp; Industry Updates</a:t>
            </a:r>
            <a:endParaRPr b="1" sz="3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211" name="Google Shape;7211;p219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281375" y="4264925"/>
            <a:ext cx="2638525" cy="710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15" name="Shape 7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6" name="Google Shape;7216;p220"/>
          <p:cNvSpPr txBox="1"/>
          <p:nvPr>
            <p:ph type="title"/>
          </p:nvPr>
        </p:nvSpPr>
        <p:spPr>
          <a:xfrm>
            <a:off x="138350" y="0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b="1" lang="en" sz="212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Celebrations</a:t>
            </a:r>
            <a:r>
              <a:rPr b="1" lang="en" sz="212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 and Industry Updates</a:t>
            </a:r>
            <a:endParaRPr b="1" sz="212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17" name="Google Shape;7217;p220"/>
          <p:cNvSpPr txBox="1"/>
          <p:nvPr/>
        </p:nvSpPr>
        <p:spPr>
          <a:xfrm>
            <a:off x="256400" y="486100"/>
            <a:ext cx="8284500" cy="434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HSEO grants in progress:</a:t>
            </a:r>
            <a:endParaRPr b="1"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●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Training for Residential Energy Contractors (Formula)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$1.2M to train workforce for USDOE Home Energy Rebates installations and retrofit work – award pending, contract negotiation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●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Energy Auditor Training Grant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Train 90 commercial energy auditors in HI over 3 years –  application pending w/ USDOE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●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Training for Residential Energy Contractors (Competitive) 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Supplement TREC (Formula) – application due to USDOE in </a:t>
            </a:r>
            <a:r>
              <a:rPr b="1"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January 2025</a:t>
            </a:r>
            <a:endParaRPr b="1"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Industry Grants awarded:</a:t>
            </a:r>
            <a:endParaRPr b="1"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●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Kauai Community College Transfer Center Grant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4.3 million awarded for wrap around services  for students wishing to transfer to a 4 year college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within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the UH system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Grant Opportunities:</a:t>
            </a:r>
            <a:endParaRPr b="1"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●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Good Jobs in Clean Energy Prize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845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○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$3.3 million in prize money to new or newly formed coalitions focused on creating good jobs in clean energy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845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○"/>
            </a:pPr>
            <a:r>
              <a:rPr lang="en" sz="1100">
                <a:solidFill>
                  <a:srgbClr val="292929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T</a:t>
            </a:r>
            <a:r>
              <a:rPr lang="en" sz="1100">
                <a:solidFill>
                  <a:srgbClr val="292929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hree-phase competition open to labor organizations, clean energy employers, and community based organizations, public agencies and education &amp; workforce providers.</a:t>
            </a:r>
            <a:endParaRPr sz="1100">
              <a:solidFill>
                <a:srgbClr val="292929"/>
              </a:solidFill>
              <a:highlight>
                <a:srgbClr val="FFFFFF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indent="-29845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92929"/>
              </a:buClr>
              <a:buSzPts val="1100"/>
              <a:buFont typeface="Calibri"/>
              <a:buChar char="○"/>
            </a:pPr>
            <a:r>
              <a:rPr lang="en" sz="1100">
                <a:solidFill>
                  <a:srgbClr val="292929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Accepting submissions for Phase One of the prize until </a:t>
            </a:r>
            <a:r>
              <a:rPr b="1" lang="en" sz="1100">
                <a:solidFill>
                  <a:srgbClr val="292929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Jan. 31, 2025</a:t>
            </a:r>
            <a:endParaRPr b="1" sz="1100">
              <a:solidFill>
                <a:srgbClr val="292929"/>
              </a:solidFill>
              <a:highlight>
                <a:srgbClr val="FFFFFF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●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Clean Energy Careers for All Grant (USDOE) 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$3M for non-profits to support energy careers – application due </a:t>
            </a:r>
            <a:r>
              <a:rPr b="1"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December 13,2024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, webinar on October 16, 2024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2100" lvl="2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■"/>
            </a:pPr>
            <a:r>
              <a:rPr lang="en" sz="700" u="sng">
                <a:solidFill>
                  <a:srgbClr val="0097A7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New Opportunity Funds Non-Profit Educational Organizations’ Efforts to Grow a Diverse Clean Energy Workforce | Department of Energy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21" name="Shape 7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22" name="Google Shape;7222;p221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223" name="Google Shape;7223;p221"/>
          <p:cNvSpPr txBox="1"/>
          <p:nvPr/>
        </p:nvSpPr>
        <p:spPr>
          <a:xfrm>
            <a:off x="4187600" y="2248925"/>
            <a:ext cx="4686600" cy="188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5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Parker Kushima</a:t>
            </a:r>
            <a:endParaRPr b="1" sz="45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HSEO</a:t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24" name="Google Shape;7224;p221"/>
          <p:cNvSpPr txBox="1"/>
          <p:nvPr/>
        </p:nvSpPr>
        <p:spPr>
          <a:xfrm>
            <a:off x="4039850" y="240850"/>
            <a:ext cx="4982100" cy="10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3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Clean Energy Pathway Partner School Updates</a:t>
            </a:r>
            <a:endParaRPr b="1" sz="3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225" name="Google Shape;7225;p221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281375" y="4264925"/>
            <a:ext cx="2638525" cy="710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29" name="Shape 7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0" name="Google Shape;7230;p222"/>
          <p:cNvSpPr/>
          <p:nvPr/>
        </p:nvSpPr>
        <p:spPr>
          <a:xfrm>
            <a:off x="0" y="1054394"/>
            <a:ext cx="9144000" cy="532500"/>
          </a:xfrm>
          <a:prstGeom prst="rect">
            <a:avLst/>
          </a:prstGeom>
          <a:solidFill>
            <a:srgbClr val="1B786E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1" name="Google Shape;7231;p222"/>
          <p:cNvSpPr txBox="1"/>
          <p:nvPr/>
        </p:nvSpPr>
        <p:spPr>
          <a:xfrm>
            <a:off x="286938" y="488588"/>
            <a:ext cx="8570100" cy="56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3300"/>
              <a:buFont typeface="Calibri"/>
              <a:buNone/>
            </a:pPr>
            <a:r>
              <a:rPr b="1" i="0" lang="en" sz="2900" u="none" cap="none" strike="noStrike">
                <a:solidFill>
                  <a:srgbClr val="073763"/>
                </a:solidFill>
                <a:latin typeface="Calibri"/>
                <a:ea typeface="Calibri"/>
                <a:cs typeface="Calibri"/>
                <a:sym typeface="Calibri"/>
              </a:rPr>
              <a:t>Developing a</a:t>
            </a:r>
            <a:r>
              <a:rPr b="1" lang="en" sz="2900">
                <a:solidFill>
                  <a:srgbClr val="073763"/>
                </a:solidFill>
                <a:latin typeface="Calibri"/>
                <a:ea typeface="Calibri"/>
                <a:cs typeface="Calibri"/>
                <a:sym typeface="Calibri"/>
              </a:rPr>
              <a:t> Clean Energy </a:t>
            </a:r>
            <a:r>
              <a:rPr b="1" i="0" lang="en" sz="2900" u="none" cap="none" strike="noStrike">
                <a:solidFill>
                  <a:srgbClr val="073763"/>
                </a:solidFill>
                <a:latin typeface="Calibri"/>
                <a:ea typeface="Calibri"/>
                <a:cs typeface="Calibri"/>
                <a:sym typeface="Calibri"/>
              </a:rPr>
              <a:t>Career Pathway</a:t>
            </a:r>
            <a:endParaRPr b="1" i="0" sz="2900" u="none" cap="none" strike="noStrike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2" name="Google Shape;7232;p222"/>
          <p:cNvSpPr txBox="1"/>
          <p:nvPr/>
        </p:nvSpPr>
        <p:spPr>
          <a:xfrm>
            <a:off x="478900" y="1120544"/>
            <a:ext cx="81612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b="1" i="1" lang="en" sz="17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Vision: </a:t>
            </a:r>
            <a:r>
              <a:rPr b="0" i="1" lang="en" sz="17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for every </a:t>
            </a:r>
            <a:r>
              <a:rPr i="1" lang="en" sz="17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clean energy</a:t>
            </a:r>
            <a:r>
              <a:rPr b="0" i="1" lang="en" sz="17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 job in Hawaiʻi there is a qualified local candidate.</a:t>
            </a:r>
            <a:endParaRPr b="0" i="1" sz="17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3" name="Google Shape;7233;p222"/>
          <p:cNvSpPr txBox="1"/>
          <p:nvPr/>
        </p:nvSpPr>
        <p:spPr>
          <a:xfrm>
            <a:off x="7393038" y="1711577"/>
            <a:ext cx="10572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Career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4" name="Google Shape;7234;p222"/>
          <p:cNvSpPr txBox="1"/>
          <p:nvPr/>
        </p:nvSpPr>
        <p:spPr>
          <a:xfrm>
            <a:off x="4570675" y="1712627"/>
            <a:ext cx="10545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High School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5" name="Google Shape;7235;p222"/>
          <p:cNvSpPr txBox="1"/>
          <p:nvPr/>
        </p:nvSpPr>
        <p:spPr>
          <a:xfrm>
            <a:off x="554637" y="1712762"/>
            <a:ext cx="11805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Kindergarten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6" name="Google Shape;7236;p222"/>
          <p:cNvSpPr/>
          <p:nvPr/>
        </p:nvSpPr>
        <p:spPr>
          <a:xfrm>
            <a:off x="461950" y="1974557"/>
            <a:ext cx="8195100" cy="595800"/>
          </a:xfrm>
          <a:prstGeom prst="rightArrow">
            <a:avLst>
              <a:gd fmla="val 50000" name="adj1"/>
              <a:gd fmla="val 50000" name="adj2"/>
            </a:avLst>
          </a:prstGeom>
          <a:gradFill>
            <a:gsLst>
              <a:gs pos="0">
                <a:schemeClr val="lt1"/>
              </a:gs>
              <a:gs pos="100000">
                <a:srgbClr val="1B786E"/>
              </a:gs>
            </a:gsLst>
            <a:lin ang="0" scaled="0"/>
          </a:gra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7" name="Google Shape;7237;p222"/>
          <p:cNvSpPr txBox="1"/>
          <p:nvPr/>
        </p:nvSpPr>
        <p:spPr>
          <a:xfrm>
            <a:off x="1683298" y="1712705"/>
            <a:ext cx="1384200" cy="99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Elementary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8" name="Google Shape;7238;p222"/>
          <p:cNvSpPr txBox="1"/>
          <p:nvPr/>
        </p:nvSpPr>
        <p:spPr>
          <a:xfrm>
            <a:off x="3067500" y="1712704"/>
            <a:ext cx="1293300" cy="99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Middle School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9" name="Google Shape;7239;p222"/>
          <p:cNvSpPr txBox="1"/>
          <p:nvPr/>
        </p:nvSpPr>
        <p:spPr>
          <a:xfrm>
            <a:off x="5835050" y="1713000"/>
            <a:ext cx="16392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Post-Secondary</a:t>
            </a:r>
            <a:r>
              <a:rPr b="1" lang="en" sz="1300"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13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0" name="Google Shape;7240;p222"/>
          <p:cNvSpPr/>
          <p:nvPr/>
        </p:nvSpPr>
        <p:spPr>
          <a:xfrm>
            <a:off x="0" y="4250350"/>
            <a:ext cx="9144000" cy="659700"/>
          </a:xfrm>
          <a:prstGeom prst="rect">
            <a:avLst/>
          </a:prstGeom>
          <a:solidFill>
            <a:srgbClr val="1B786E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1" name="Google Shape;7241;p222"/>
          <p:cNvSpPr txBox="1"/>
          <p:nvPr/>
        </p:nvSpPr>
        <p:spPr>
          <a:xfrm>
            <a:off x="428931" y="4420563"/>
            <a:ext cx="1737600" cy="3078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1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Awareness</a:t>
            </a:r>
            <a:endParaRPr b="1" i="1" sz="11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2" name="Google Shape;7242;p222"/>
          <p:cNvSpPr txBox="1"/>
          <p:nvPr/>
        </p:nvSpPr>
        <p:spPr>
          <a:xfrm>
            <a:off x="1988819" y="4420563"/>
            <a:ext cx="1737600" cy="3078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1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Exploration</a:t>
            </a:r>
            <a:endParaRPr b="0" i="0" sz="11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3" name="Google Shape;7243;p222"/>
          <p:cNvSpPr txBox="1"/>
          <p:nvPr/>
        </p:nvSpPr>
        <p:spPr>
          <a:xfrm>
            <a:off x="3657681" y="4420563"/>
            <a:ext cx="1737600" cy="3078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1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Preparation	</a:t>
            </a:r>
            <a:endParaRPr b="0" i="0" sz="11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4" name="Google Shape;7244;p222"/>
          <p:cNvSpPr txBox="1"/>
          <p:nvPr/>
        </p:nvSpPr>
        <p:spPr>
          <a:xfrm>
            <a:off x="5279435" y="4420563"/>
            <a:ext cx="1737600" cy="3078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1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Training</a:t>
            </a:r>
            <a:endParaRPr b="0" i="0" sz="11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5" name="Google Shape;7245;p222"/>
          <p:cNvSpPr txBox="1"/>
          <p:nvPr/>
        </p:nvSpPr>
        <p:spPr>
          <a:xfrm>
            <a:off x="6915944" y="4420563"/>
            <a:ext cx="1737600" cy="3078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1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Advancement</a:t>
            </a:r>
            <a:endParaRPr b="0" i="0" sz="11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6" name="Google Shape;7246;p222"/>
          <p:cNvSpPr txBox="1"/>
          <p:nvPr/>
        </p:nvSpPr>
        <p:spPr>
          <a:xfrm>
            <a:off x="4453601" y="2480625"/>
            <a:ext cx="1881600" cy="343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HIDOE CTE</a:t>
            </a:r>
            <a:endParaRPr b="1"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Energy Pathway (Sustainable/Renewable Program of Study)</a:t>
            </a:r>
            <a:endParaRPr b="1"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1B786E"/>
              </a:buClr>
              <a:buSzPts val="1200"/>
              <a:buFont typeface="Calibri"/>
              <a:buChar char="-"/>
            </a:pPr>
            <a:r>
              <a:rPr b="1" lang="en" sz="1200">
                <a:solidFill>
                  <a:srgbClr val="1B786E"/>
                </a:solidFill>
                <a:latin typeface="Calibri"/>
                <a:ea typeface="Calibri"/>
                <a:cs typeface="Calibri"/>
                <a:sym typeface="Calibri"/>
              </a:rPr>
              <a:t>Campbell </a:t>
            </a:r>
            <a:r>
              <a:rPr b="1" lang="en" sz="1200">
                <a:solidFill>
                  <a:srgbClr val="1B786E"/>
                </a:solidFill>
                <a:latin typeface="Calibri"/>
                <a:ea typeface="Calibri"/>
                <a:cs typeface="Calibri"/>
                <a:sym typeface="Calibri"/>
              </a:rPr>
              <a:t>HS</a:t>
            </a:r>
            <a:endParaRPr b="1" sz="1200">
              <a:solidFill>
                <a:srgbClr val="1B786E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1B786E"/>
              </a:buClr>
              <a:buSzPts val="1200"/>
              <a:buFont typeface="Calibri"/>
              <a:buChar char="-"/>
            </a:pPr>
            <a:r>
              <a:rPr b="1" lang="en" sz="1200">
                <a:solidFill>
                  <a:srgbClr val="1B786E"/>
                </a:solidFill>
                <a:latin typeface="Calibri"/>
                <a:ea typeface="Calibri"/>
                <a:cs typeface="Calibri"/>
                <a:sym typeface="Calibri"/>
              </a:rPr>
              <a:t>Kapolei HS</a:t>
            </a:r>
            <a:endParaRPr b="1" sz="1200">
              <a:solidFill>
                <a:srgbClr val="1B786E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1B786E"/>
              </a:buClr>
              <a:buSzPts val="1200"/>
              <a:buFont typeface="Calibri"/>
              <a:buChar char="-"/>
            </a:pPr>
            <a:r>
              <a:rPr b="1" lang="en" sz="1200">
                <a:solidFill>
                  <a:srgbClr val="1B786E"/>
                </a:solidFill>
                <a:latin typeface="Calibri"/>
                <a:ea typeface="Calibri"/>
                <a:cs typeface="Calibri"/>
                <a:sym typeface="Calibri"/>
              </a:rPr>
              <a:t>Kealakehe HS</a:t>
            </a:r>
            <a:endParaRPr b="1" sz="1200">
              <a:solidFill>
                <a:srgbClr val="1B786E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More in the future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7" name="Google Shape;7247;p222"/>
          <p:cNvSpPr txBox="1"/>
          <p:nvPr/>
        </p:nvSpPr>
        <p:spPr>
          <a:xfrm>
            <a:off x="5835050" y="2532938"/>
            <a:ext cx="2095200" cy="343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Good Jobs Hawaii Trainings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Apprenticeships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8" name="Google Shape;7248;p222"/>
          <p:cNvSpPr txBox="1"/>
          <p:nvPr/>
        </p:nvSpPr>
        <p:spPr>
          <a:xfrm>
            <a:off x="7393050" y="2565738"/>
            <a:ext cx="2095200" cy="343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Job Placements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Upskilling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9" name="Google Shape;7249;p222"/>
          <p:cNvSpPr txBox="1"/>
          <p:nvPr/>
        </p:nvSpPr>
        <p:spPr>
          <a:xfrm>
            <a:off x="1787678" y="2565738"/>
            <a:ext cx="2139900" cy="343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Work-Based Learning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Family Engagement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Educator Externships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250" name="Google Shape;7250;p222"/>
          <p:cNvPicPr preferRelativeResize="0"/>
          <p:nvPr/>
        </p:nvPicPr>
        <p:blipFill rotWithShape="1">
          <a:blip r:embed="rId3">
            <a:alphaModFix/>
          </a:blip>
          <a:srcRect b="18985" l="0" r="0" t="15367"/>
          <a:stretch/>
        </p:blipFill>
        <p:spPr>
          <a:xfrm>
            <a:off x="7171304" y="85500"/>
            <a:ext cx="1862521" cy="501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54" name="Shape 7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5" name="Google Shape;7255;p223"/>
          <p:cNvSpPr txBox="1"/>
          <p:nvPr>
            <p:ph idx="1" type="body"/>
          </p:nvPr>
        </p:nvSpPr>
        <p:spPr>
          <a:xfrm>
            <a:off x="3134475" y="777050"/>
            <a:ext cx="4998000" cy="4210800"/>
          </a:xfrm>
          <a:prstGeom prst="rect">
            <a:avLst/>
          </a:prstGeom>
        </p:spPr>
        <p:txBody>
          <a:bodyPr anchorCtr="0" anchor="t" bIns="34275" lIns="68575" spcFirstLastPara="1" rIns="68575" wrap="square" tIns="34275">
            <a:normAutofit fontScale="85000" lnSpcReduction="20000"/>
          </a:bodyPr>
          <a:lstStyle/>
          <a:p>
            <a:pPr indent="0" lvl="0" marL="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-304165" lvl="0" marL="457200" rtl="0" algn="l">
              <a:spcBef>
                <a:spcPts val="800"/>
              </a:spcBef>
              <a:spcAft>
                <a:spcPts val="0"/>
              </a:spcAft>
              <a:buSzPct val="66666"/>
              <a:buChar char="•"/>
            </a:pPr>
            <a:r>
              <a:rPr lang="en">
                <a:solidFill>
                  <a:srgbClr val="888888"/>
                </a:solidFill>
              </a:rPr>
              <a:t>Foundations of Energy</a:t>
            </a:r>
            <a:r>
              <a:rPr lang="en"/>
              <a:t> - 12 students</a:t>
            </a:r>
            <a:endParaRPr/>
          </a:p>
          <a:p>
            <a:pPr indent="0" lvl="0" marL="45720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 sz="200"/>
          </a:p>
          <a:p>
            <a:pPr indent="-304165" lvl="0" marL="457200" rtl="0" algn="l">
              <a:spcBef>
                <a:spcPts val="800"/>
              </a:spcBef>
              <a:spcAft>
                <a:spcPts val="0"/>
              </a:spcAft>
              <a:buSzPct val="66666"/>
              <a:buChar char="•"/>
            </a:pPr>
            <a:r>
              <a:rPr lang="en">
                <a:solidFill>
                  <a:srgbClr val="888888"/>
                </a:solidFill>
              </a:rPr>
              <a:t>Foundations of Energy</a:t>
            </a:r>
            <a:r>
              <a:rPr lang="en"/>
              <a:t> - 17 students</a:t>
            </a:r>
            <a:endParaRPr/>
          </a:p>
          <a:p>
            <a:pPr indent="-304165" lvl="0" marL="457200" rtl="0" algn="l">
              <a:spcBef>
                <a:spcPts val="0"/>
              </a:spcBef>
              <a:spcAft>
                <a:spcPts val="0"/>
              </a:spcAft>
              <a:buSzPct val="66666"/>
              <a:buChar char="•"/>
            </a:pPr>
            <a:r>
              <a:rPr lang="en">
                <a:solidFill>
                  <a:srgbClr val="888888"/>
                </a:solidFill>
              </a:rPr>
              <a:t>Renewable Energy Technology 1</a:t>
            </a:r>
            <a:r>
              <a:rPr lang="en"/>
              <a:t> - 8 students</a:t>
            </a:r>
            <a:endParaRPr/>
          </a:p>
          <a:p>
            <a:pPr indent="0" lvl="0" marL="45720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-304165" lvl="0" marL="457200" rtl="0" algn="l">
              <a:spcBef>
                <a:spcPts val="800"/>
              </a:spcBef>
              <a:spcAft>
                <a:spcPts val="0"/>
              </a:spcAft>
              <a:buSzPct val="66666"/>
              <a:buChar char="•"/>
            </a:pPr>
            <a:r>
              <a:rPr lang="en">
                <a:solidFill>
                  <a:srgbClr val="888888"/>
                </a:solidFill>
              </a:rPr>
              <a:t>Foundations of Energy</a:t>
            </a:r>
            <a:r>
              <a:rPr lang="en"/>
              <a:t> - 18 students</a:t>
            </a:r>
            <a:endParaRPr/>
          </a:p>
          <a:p>
            <a:pPr indent="0" lvl="0" marL="45720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 sz="200"/>
          </a:p>
          <a:p>
            <a:pPr indent="-304165" lvl="0" marL="457200" rtl="0" algn="l">
              <a:spcBef>
                <a:spcPts val="800"/>
              </a:spcBef>
              <a:spcAft>
                <a:spcPts val="0"/>
              </a:spcAft>
              <a:buSzPct val="66666"/>
              <a:buChar char="•"/>
            </a:pPr>
            <a:r>
              <a:rPr lang="en">
                <a:solidFill>
                  <a:srgbClr val="888888"/>
                </a:solidFill>
              </a:rPr>
              <a:t>Foundations of Energy</a:t>
            </a:r>
            <a:r>
              <a:rPr lang="en"/>
              <a:t> - 7 students</a:t>
            </a:r>
            <a:endParaRPr/>
          </a:p>
          <a:p>
            <a:pPr indent="-304165" lvl="0" marL="457200" rtl="0" algn="l">
              <a:spcBef>
                <a:spcPts val="0"/>
              </a:spcBef>
              <a:spcAft>
                <a:spcPts val="0"/>
              </a:spcAft>
              <a:buSzPct val="66666"/>
              <a:buChar char="•"/>
            </a:pPr>
            <a:r>
              <a:rPr lang="en">
                <a:solidFill>
                  <a:srgbClr val="888888"/>
                </a:solidFill>
              </a:rPr>
              <a:t>Renewable Energy Technology 1</a:t>
            </a:r>
            <a:r>
              <a:rPr lang="en"/>
              <a:t> - 2 students</a:t>
            </a:r>
            <a:endParaRPr/>
          </a:p>
          <a:p>
            <a:pPr indent="0" lvl="0" marL="45720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-304165" lvl="0" marL="457200" rtl="0" algn="l">
              <a:spcBef>
                <a:spcPts val="800"/>
              </a:spcBef>
              <a:spcAft>
                <a:spcPts val="0"/>
              </a:spcAft>
              <a:buSzPct val="66666"/>
              <a:buChar char="•"/>
            </a:pPr>
            <a:r>
              <a:rPr lang="en">
                <a:solidFill>
                  <a:srgbClr val="888888"/>
                </a:solidFill>
              </a:rPr>
              <a:t>Foundations of Energy</a:t>
            </a:r>
            <a:r>
              <a:rPr lang="en"/>
              <a:t> - 25 students</a:t>
            </a:r>
            <a:endParaRPr/>
          </a:p>
          <a:p>
            <a:pPr indent="0" lvl="0" marL="45720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 sz="200"/>
          </a:p>
          <a:p>
            <a:pPr indent="-304165" lvl="0" marL="457200" rtl="0" algn="l">
              <a:spcBef>
                <a:spcPts val="800"/>
              </a:spcBef>
              <a:spcAft>
                <a:spcPts val="0"/>
              </a:spcAft>
              <a:buSzPct val="66666"/>
              <a:buChar char="•"/>
            </a:pPr>
            <a:r>
              <a:rPr lang="en">
                <a:solidFill>
                  <a:srgbClr val="888888"/>
                </a:solidFill>
              </a:rPr>
              <a:t>Foundations of Energy + Renewable Energy Technology 1</a:t>
            </a:r>
            <a:r>
              <a:rPr lang="en"/>
              <a:t> - 40 students</a:t>
            </a:r>
            <a:endParaRPr/>
          </a:p>
        </p:txBody>
      </p:sp>
      <p:sp>
        <p:nvSpPr>
          <p:cNvPr id="7256" name="Google Shape;7256;p223"/>
          <p:cNvSpPr txBox="1"/>
          <p:nvPr>
            <p:ph type="title"/>
          </p:nvPr>
        </p:nvSpPr>
        <p:spPr>
          <a:xfrm>
            <a:off x="195650" y="43575"/>
            <a:ext cx="8520600" cy="5727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002060"/>
                </a:solidFill>
              </a:rPr>
              <a:t>Energy Pathway School Updates</a:t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7" name="Google Shape;7257;p223"/>
          <p:cNvSpPr txBox="1"/>
          <p:nvPr/>
        </p:nvSpPr>
        <p:spPr>
          <a:xfrm>
            <a:off x="1905000" y="961125"/>
            <a:ext cx="1478700" cy="47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2023-2024</a:t>
            </a:r>
            <a:endParaRPr sz="1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8" name="Google Shape;7258;p223"/>
          <p:cNvSpPr txBox="1"/>
          <p:nvPr/>
        </p:nvSpPr>
        <p:spPr>
          <a:xfrm>
            <a:off x="1905000" y="1514325"/>
            <a:ext cx="1478700" cy="47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2024-2025</a:t>
            </a:r>
            <a:endParaRPr sz="1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9" name="Google Shape;7259;p223"/>
          <p:cNvSpPr txBox="1"/>
          <p:nvPr/>
        </p:nvSpPr>
        <p:spPr>
          <a:xfrm>
            <a:off x="1905000" y="2443550"/>
            <a:ext cx="1478700" cy="47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2023-2024</a:t>
            </a:r>
            <a:endParaRPr sz="1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0" name="Google Shape;7260;p223"/>
          <p:cNvSpPr txBox="1"/>
          <p:nvPr/>
        </p:nvSpPr>
        <p:spPr>
          <a:xfrm>
            <a:off x="1905000" y="2996750"/>
            <a:ext cx="1478700" cy="47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2024-2025</a:t>
            </a:r>
            <a:endParaRPr sz="1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1" name="Google Shape;7261;p223"/>
          <p:cNvSpPr txBox="1"/>
          <p:nvPr/>
        </p:nvSpPr>
        <p:spPr>
          <a:xfrm>
            <a:off x="1905000" y="3891350"/>
            <a:ext cx="1478700" cy="47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2023-2024</a:t>
            </a:r>
            <a:endParaRPr sz="1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2" name="Google Shape;7262;p223"/>
          <p:cNvSpPr txBox="1"/>
          <p:nvPr/>
        </p:nvSpPr>
        <p:spPr>
          <a:xfrm>
            <a:off x="1905000" y="4444550"/>
            <a:ext cx="1478700" cy="47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2024-2025</a:t>
            </a:r>
            <a:endParaRPr sz="1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7263" name="Google Shape;7263;p223"/>
          <p:cNvCxnSpPr/>
          <p:nvPr/>
        </p:nvCxnSpPr>
        <p:spPr>
          <a:xfrm>
            <a:off x="260550" y="2086175"/>
            <a:ext cx="7792800" cy="0"/>
          </a:xfrm>
          <a:prstGeom prst="straightConnector1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264" name="Google Shape;7264;p223"/>
          <p:cNvCxnSpPr/>
          <p:nvPr/>
        </p:nvCxnSpPr>
        <p:spPr>
          <a:xfrm>
            <a:off x="260550" y="3533975"/>
            <a:ext cx="7792800" cy="0"/>
          </a:xfrm>
          <a:prstGeom prst="straightConnector1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7265" name="Google Shape;7265;p223"/>
          <p:cNvSpPr txBox="1"/>
          <p:nvPr/>
        </p:nvSpPr>
        <p:spPr>
          <a:xfrm>
            <a:off x="1919425" y="586600"/>
            <a:ext cx="45081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b="1"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Campbell High School</a:t>
            </a: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- Ewa, Oʻahu</a:t>
            </a:r>
            <a:endParaRPr/>
          </a:p>
        </p:txBody>
      </p:sp>
      <p:sp>
        <p:nvSpPr>
          <p:cNvPr id="7266" name="Google Shape;7266;p223"/>
          <p:cNvSpPr txBox="1"/>
          <p:nvPr/>
        </p:nvSpPr>
        <p:spPr>
          <a:xfrm>
            <a:off x="1920600" y="2071700"/>
            <a:ext cx="49980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b="1"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Kapolei High School</a:t>
            </a: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- Kapolei, Oʻahu</a:t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7" name="Google Shape;7267;p223"/>
          <p:cNvSpPr txBox="1"/>
          <p:nvPr/>
        </p:nvSpPr>
        <p:spPr>
          <a:xfrm>
            <a:off x="1905000" y="3518000"/>
            <a:ext cx="61821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b="1"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Kealakehe High School</a:t>
            </a:r>
            <a:r>
              <a:rPr lang="en"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- Kailua Kona, Hawaiʻi Island</a:t>
            </a:r>
            <a:endParaRPr sz="2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268" name="Google Shape;7268;p2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49450" y="697838"/>
            <a:ext cx="1154375" cy="1154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269" name="Google Shape;7269;p22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55125" y="2419338"/>
            <a:ext cx="1343025" cy="723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70" name="Google Shape;7270;p22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87284" y="3710372"/>
            <a:ext cx="1478700" cy="106429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74" name="Shape 7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5" name="Google Shape;7275;p224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276" name="Google Shape;7276;p224"/>
          <p:cNvSpPr txBox="1"/>
          <p:nvPr/>
        </p:nvSpPr>
        <p:spPr>
          <a:xfrm>
            <a:off x="4187600" y="2248925"/>
            <a:ext cx="4686600" cy="188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5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Marshall Norman</a:t>
            </a:r>
            <a:endParaRPr b="1" sz="45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University of Hawaiʻi Community Colleges</a:t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7" name="Google Shape;7277;p224"/>
          <p:cNvSpPr txBox="1"/>
          <p:nvPr/>
        </p:nvSpPr>
        <p:spPr>
          <a:xfrm>
            <a:off x="4039850" y="240850"/>
            <a:ext cx="4982100" cy="60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3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Good Jobs Hawaiʻi Updates</a:t>
            </a:r>
            <a:endParaRPr b="1" sz="3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278" name="Google Shape;7278;p224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281375" y="4264925"/>
            <a:ext cx="2638525" cy="710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77" name="Shape 6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8" name="Google Shape;6978;p207"/>
          <p:cNvSpPr/>
          <p:nvPr/>
        </p:nvSpPr>
        <p:spPr>
          <a:xfrm>
            <a:off x="3203563" y="3297815"/>
            <a:ext cx="2830500" cy="428400"/>
          </a:xfrm>
          <a:prstGeom prst="roundRect">
            <a:avLst>
              <a:gd fmla="val 16667" name="adj"/>
            </a:avLst>
          </a:prstGeom>
          <a:solidFill>
            <a:srgbClr val="B2CDB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B2CDB9"/>
              </a:solidFill>
              <a:highlight>
                <a:srgbClr val="B2CDB9"/>
              </a:highlight>
            </a:endParaRPr>
          </a:p>
        </p:txBody>
      </p:sp>
      <p:sp>
        <p:nvSpPr>
          <p:cNvPr id="6979" name="Google Shape;6979;p207"/>
          <p:cNvSpPr/>
          <p:nvPr/>
        </p:nvSpPr>
        <p:spPr>
          <a:xfrm>
            <a:off x="2296050" y="404800"/>
            <a:ext cx="4442100" cy="707400"/>
          </a:xfrm>
          <a:prstGeom prst="roundRect">
            <a:avLst>
              <a:gd fmla="val 16667" name="adj"/>
            </a:avLst>
          </a:prstGeom>
          <a:solidFill>
            <a:srgbClr val="B2CDB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2060"/>
              </a:solidFill>
            </a:endParaRPr>
          </a:p>
        </p:txBody>
      </p:sp>
      <p:sp>
        <p:nvSpPr>
          <p:cNvPr id="6980" name="Google Shape;6980;p207"/>
          <p:cNvSpPr/>
          <p:nvPr/>
        </p:nvSpPr>
        <p:spPr>
          <a:xfrm>
            <a:off x="3287576" y="3199963"/>
            <a:ext cx="2848500" cy="4284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1" name="Google Shape;6981;p207"/>
          <p:cNvSpPr/>
          <p:nvPr/>
        </p:nvSpPr>
        <p:spPr>
          <a:xfrm>
            <a:off x="2405850" y="235000"/>
            <a:ext cx="4442100" cy="7074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2" name="Google Shape;6982;p207"/>
          <p:cNvSpPr txBox="1"/>
          <p:nvPr>
            <p:ph type="title"/>
          </p:nvPr>
        </p:nvSpPr>
        <p:spPr>
          <a:xfrm>
            <a:off x="2515650" y="324000"/>
            <a:ext cx="4222500" cy="5727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>
                <a:solidFill>
                  <a:srgbClr val="002060"/>
                </a:solidFill>
              </a:rPr>
              <a:t>Mahalo to our Funders</a:t>
            </a:r>
            <a:endParaRPr b="1" i="1">
              <a:solidFill>
                <a:srgbClr val="002060"/>
              </a:solidFill>
            </a:endParaRPr>
          </a:p>
        </p:txBody>
      </p:sp>
      <p:sp>
        <p:nvSpPr>
          <p:cNvPr id="6983" name="Google Shape;6983;p207"/>
          <p:cNvSpPr txBox="1"/>
          <p:nvPr>
            <p:ph type="title"/>
          </p:nvPr>
        </p:nvSpPr>
        <p:spPr>
          <a:xfrm>
            <a:off x="3401124" y="3240745"/>
            <a:ext cx="2632800" cy="3468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 sz="2400">
                <a:solidFill>
                  <a:srgbClr val="002060"/>
                </a:solidFill>
              </a:rPr>
              <a:t>and our Conveners</a:t>
            </a:r>
            <a:endParaRPr b="1" i="1" sz="2400">
              <a:solidFill>
                <a:srgbClr val="002060"/>
              </a:solidFill>
            </a:endParaRPr>
          </a:p>
        </p:txBody>
      </p:sp>
      <p:pic>
        <p:nvPicPr>
          <p:cNvPr id="6984" name="Google Shape;6984;p20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375575" y="3814097"/>
            <a:ext cx="1282650" cy="997626"/>
          </a:xfrm>
          <a:prstGeom prst="rect">
            <a:avLst/>
          </a:prstGeom>
          <a:noFill/>
          <a:ln>
            <a:noFill/>
          </a:ln>
        </p:spPr>
      </p:pic>
      <p:pic>
        <p:nvPicPr>
          <p:cNvPr id="6985" name="Google Shape;6985;p20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095888" y="3982625"/>
            <a:ext cx="1195623" cy="660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6986" name="Google Shape;6986;p20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43558" y="3959200"/>
            <a:ext cx="1414829" cy="7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987" name="Google Shape;6987;p20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67799" y="1482925"/>
            <a:ext cx="1140726" cy="1140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6988" name="Google Shape;6988;p207"/>
          <p:cNvPicPr preferRelativeResize="0"/>
          <p:nvPr/>
        </p:nvPicPr>
        <p:blipFill rotWithShape="1">
          <a:blip r:embed="rId7">
            <a:alphaModFix/>
          </a:blip>
          <a:srcRect b="0" l="20804" r="20640" t="0"/>
          <a:stretch/>
        </p:blipFill>
        <p:spPr>
          <a:xfrm>
            <a:off x="1415326" y="1486125"/>
            <a:ext cx="1195600" cy="1134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6989" name="Google Shape;6989;p20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717725" y="1498024"/>
            <a:ext cx="1140725" cy="1140702"/>
          </a:xfrm>
          <a:prstGeom prst="rect">
            <a:avLst/>
          </a:prstGeom>
          <a:noFill/>
          <a:ln>
            <a:noFill/>
          </a:ln>
        </p:spPr>
      </p:pic>
      <p:pic>
        <p:nvPicPr>
          <p:cNvPr id="6990" name="Google Shape;6990;p207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4016974" y="1501199"/>
            <a:ext cx="1110230" cy="1134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6991" name="Google Shape;6991;p207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5285724" y="1457938"/>
            <a:ext cx="1110225" cy="1133695"/>
          </a:xfrm>
          <a:prstGeom prst="rect">
            <a:avLst/>
          </a:prstGeom>
          <a:noFill/>
          <a:ln>
            <a:noFill/>
          </a:ln>
        </p:spPr>
      </p:pic>
      <p:pic>
        <p:nvPicPr>
          <p:cNvPr id="6992" name="Google Shape;6992;p207"/>
          <p:cNvPicPr preferRelativeResize="0"/>
          <p:nvPr/>
        </p:nvPicPr>
        <p:blipFill rotWithShape="1">
          <a:blip r:embed="rId11">
            <a:alphaModFix/>
          </a:blip>
          <a:srcRect b="30202" l="56756" r="24309" t="53879"/>
          <a:stretch/>
        </p:blipFill>
        <p:spPr>
          <a:xfrm>
            <a:off x="3022025" y="4029450"/>
            <a:ext cx="1915892" cy="660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6993" name="Google Shape;6993;p207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6366425" y="1463026"/>
            <a:ext cx="1527352" cy="1180538"/>
          </a:xfrm>
          <a:prstGeom prst="rect">
            <a:avLst/>
          </a:prstGeom>
          <a:noFill/>
          <a:ln>
            <a:noFill/>
          </a:ln>
        </p:spPr>
      </p:pic>
      <p:pic>
        <p:nvPicPr>
          <p:cNvPr id="6994" name="Google Shape;6994;p207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7681262" y="1486462"/>
            <a:ext cx="1344263" cy="1133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82" name="Shape 7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3" name="Google Shape;7283;p225"/>
          <p:cNvSpPr/>
          <p:nvPr/>
        </p:nvSpPr>
        <p:spPr>
          <a:xfrm>
            <a:off x="6314681" y="1247044"/>
            <a:ext cx="2545800" cy="27270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 cap="flat" cmpd="sng" w="38100">
            <a:solidFill>
              <a:srgbClr val="2AAA9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1" i="0" sz="1800" u="none" cap="none" strike="noStrike">
              <a:solidFill>
                <a:srgbClr val="2AAA9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84" name="Google Shape;7284;p225"/>
          <p:cNvSpPr txBox="1"/>
          <p:nvPr>
            <p:ph type="title"/>
          </p:nvPr>
        </p:nvSpPr>
        <p:spPr>
          <a:xfrm>
            <a:off x="307894" y="204059"/>
            <a:ext cx="7886700" cy="66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AAA9E"/>
              </a:buClr>
              <a:buSzPts val="3300"/>
              <a:buFont typeface="Calibri"/>
              <a:buNone/>
            </a:pPr>
            <a:r>
              <a:rPr lang="en" sz="2600"/>
              <a:t>Resilient Hawai’i: Good Jobs Challenge Metrics - CE/ST</a:t>
            </a:r>
            <a:endParaRPr sz="2600"/>
          </a:p>
        </p:txBody>
      </p:sp>
      <p:grpSp>
        <p:nvGrpSpPr>
          <p:cNvPr id="7285" name="Google Shape;7285;p225"/>
          <p:cNvGrpSpPr/>
          <p:nvPr/>
        </p:nvGrpSpPr>
        <p:grpSpPr>
          <a:xfrm>
            <a:off x="1715336" y="2011678"/>
            <a:ext cx="4310259" cy="363709"/>
            <a:chOff x="920600" y="1632650"/>
            <a:chExt cx="6732675" cy="577500"/>
          </a:xfrm>
        </p:grpSpPr>
        <p:sp>
          <p:nvSpPr>
            <p:cNvPr id="7286" name="Google Shape;7286;p225"/>
            <p:cNvSpPr/>
            <p:nvPr/>
          </p:nvSpPr>
          <p:spPr>
            <a:xfrm>
              <a:off x="5199575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2AAA9E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t/>
              </a:r>
              <a:endParaRPr b="0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7" name="Google Shape;7287;p225"/>
            <p:cNvSpPr/>
            <p:nvPr/>
          </p:nvSpPr>
          <p:spPr>
            <a:xfrm>
              <a:off x="3064900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BEE6DC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b="1" lang="en" sz="1700">
                  <a:latin typeface="Calibri"/>
                  <a:ea typeface="Calibri"/>
                  <a:cs typeface="Calibri"/>
                  <a:sym typeface="Calibri"/>
                </a:rPr>
                <a:t>416</a:t>
              </a:r>
              <a:endParaRPr b="1" i="0" sz="17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8" name="Google Shape;7288;p225"/>
            <p:cNvSpPr/>
            <p:nvPr/>
          </p:nvSpPr>
          <p:spPr>
            <a:xfrm>
              <a:off x="920600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E4F4F5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rPr b="1" lang="en" sz="1400">
                  <a:latin typeface="Calibri"/>
                  <a:ea typeface="Calibri"/>
                  <a:cs typeface="Calibri"/>
                  <a:sym typeface="Calibri"/>
                </a:rPr>
                <a:t>2</a:t>
              </a:r>
              <a:r>
                <a:rPr b="1" lang="en">
                  <a:latin typeface="Calibri"/>
                  <a:ea typeface="Calibri"/>
                  <a:cs typeface="Calibri"/>
                  <a:sym typeface="Calibri"/>
                </a:rPr>
                <a:t>33</a:t>
              </a:r>
              <a:endParaRPr b="1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89" name="Google Shape;7289;p225"/>
          <p:cNvGrpSpPr/>
          <p:nvPr/>
        </p:nvGrpSpPr>
        <p:grpSpPr>
          <a:xfrm>
            <a:off x="1715336" y="2767339"/>
            <a:ext cx="4310259" cy="363709"/>
            <a:chOff x="920600" y="1632650"/>
            <a:chExt cx="6732675" cy="577500"/>
          </a:xfrm>
        </p:grpSpPr>
        <p:sp>
          <p:nvSpPr>
            <p:cNvPr id="7290" name="Google Shape;7290;p225"/>
            <p:cNvSpPr/>
            <p:nvPr/>
          </p:nvSpPr>
          <p:spPr>
            <a:xfrm>
              <a:off x="5199575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2AAA9E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t/>
              </a:r>
              <a:endParaRPr b="0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1" name="Google Shape;7291;p225"/>
            <p:cNvSpPr/>
            <p:nvPr/>
          </p:nvSpPr>
          <p:spPr>
            <a:xfrm>
              <a:off x="3064900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BEE6DC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b="1" lang="en" sz="1700">
                  <a:latin typeface="Calibri"/>
                  <a:ea typeface="Calibri"/>
                  <a:cs typeface="Calibri"/>
                  <a:sym typeface="Calibri"/>
                </a:rPr>
                <a:t>296</a:t>
              </a:r>
              <a:endParaRPr b="1" i="0" sz="17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2" name="Google Shape;7292;p225"/>
            <p:cNvSpPr/>
            <p:nvPr/>
          </p:nvSpPr>
          <p:spPr>
            <a:xfrm>
              <a:off x="920600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E4F4F5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b="1" i="0" lang="en" sz="1500" u="none" cap="none" strike="noStrik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1</a:t>
              </a:r>
              <a:r>
                <a:rPr b="1" lang="en" sz="1500">
                  <a:latin typeface="Calibri"/>
                  <a:ea typeface="Calibri"/>
                  <a:cs typeface="Calibri"/>
                  <a:sym typeface="Calibri"/>
                </a:rPr>
                <a:t>61</a:t>
              </a:r>
              <a:endParaRPr b="1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93" name="Google Shape;7293;p225"/>
          <p:cNvGrpSpPr/>
          <p:nvPr/>
        </p:nvGrpSpPr>
        <p:grpSpPr>
          <a:xfrm>
            <a:off x="1743592" y="3523006"/>
            <a:ext cx="4330303" cy="363710"/>
            <a:chOff x="889291" y="1632650"/>
            <a:chExt cx="6763984" cy="577500"/>
          </a:xfrm>
        </p:grpSpPr>
        <p:sp>
          <p:nvSpPr>
            <p:cNvPr id="7294" name="Google Shape;7294;p225"/>
            <p:cNvSpPr/>
            <p:nvPr/>
          </p:nvSpPr>
          <p:spPr>
            <a:xfrm>
              <a:off x="5199575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2AAA9E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t/>
              </a:r>
              <a:endParaRPr b="0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5" name="Google Shape;7295;p225"/>
            <p:cNvSpPr/>
            <p:nvPr/>
          </p:nvSpPr>
          <p:spPr>
            <a:xfrm>
              <a:off x="3064900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BEE6DC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b="1" lang="en" sz="1700">
                  <a:latin typeface="Calibri"/>
                  <a:ea typeface="Calibri"/>
                  <a:cs typeface="Calibri"/>
                  <a:sym typeface="Calibri"/>
                </a:rPr>
                <a:t>205</a:t>
              </a:r>
              <a:endParaRPr b="1" i="0" sz="17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6" name="Google Shape;7296;p225"/>
            <p:cNvSpPr/>
            <p:nvPr/>
          </p:nvSpPr>
          <p:spPr>
            <a:xfrm>
              <a:off x="889291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E4F4F5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t/>
              </a:r>
              <a:endParaRPr b="1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97" name="Google Shape;7297;p225"/>
          <p:cNvSpPr/>
          <p:nvPr/>
        </p:nvSpPr>
        <p:spPr>
          <a:xfrm>
            <a:off x="1715336" y="1452389"/>
            <a:ext cx="1300200" cy="279600"/>
          </a:xfrm>
          <a:prstGeom prst="roundRect">
            <a:avLst>
              <a:gd fmla="val 16667" name="adj"/>
            </a:avLst>
          </a:prstGeom>
          <a:solidFill>
            <a:srgbClr val="E4F4F5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YEAR 1</a:t>
            </a:r>
            <a:endParaRPr b="1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98" name="Google Shape;7298;p225"/>
          <p:cNvSpPr/>
          <p:nvPr/>
        </p:nvSpPr>
        <p:spPr>
          <a:xfrm>
            <a:off x="3168299" y="1452401"/>
            <a:ext cx="1300200" cy="279600"/>
          </a:xfrm>
          <a:prstGeom prst="roundRect">
            <a:avLst>
              <a:gd fmla="val 16667" name="adj"/>
            </a:avLst>
          </a:prstGeom>
          <a:solidFill>
            <a:srgbClr val="BEE6DC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7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YEAR 2</a:t>
            </a:r>
            <a:endParaRPr b="1" i="0" sz="17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99" name="Google Shape;7299;p225"/>
          <p:cNvSpPr/>
          <p:nvPr/>
        </p:nvSpPr>
        <p:spPr>
          <a:xfrm>
            <a:off x="4621264" y="1452401"/>
            <a:ext cx="1300200" cy="279600"/>
          </a:xfrm>
          <a:prstGeom prst="roundRect">
            <a:avLst>
              <a:gd fmla="val 16667" name="adj"/>
            </a:avLst>
          </a:prstGeom>
          <a:solidFill>
            <a:srgbClr val="2AAA9E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YEAR 3</a:t>
            </a:r>
            <a:endParaRPr b="1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0" name="Google Shape;7300;p225"/>
          <p:cNvSpPr/>
          <p:nvPr/>
        </p:nvSpPr>
        <p:spPr>
          <a:xfrm>
            <a:off x="307894" y="2011679"/>
            <a:ext cx="1238100" cy="3636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 cap="flat" cmpd="sng" w="9525">
            <a:solidFill>
              <a:srgbClr val="2AAA9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Training Participants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1" name="Google Shape;7301;p225"/>
          <p:cNvSpPr/>
          <p:nvPr/>
        </p:nvSpPr>
        <p:spPr>
          <a:xfrm>
            <a:off x="307894" y="2767349"/>
            <a:ext cx="1238100" cy="3636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 cap="flat" cmpd="sng" w="9525">
            <a:solidFill>
              <a:srgbClr val="2AAA9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Completers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2" name="Google Shape;7302;p225"/>
          <p:cNvSpPr/>
          <p:nvPr/>
        </p:nvSpPr>
        <p:spPr>
          <a:xfrm>
            <a:off x="307894" y="3523015"/>
            <a:ext cx="1238100" cy="3636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 cap="flat" cmpd="sng" w="9525">
            <a:solidFill>
              <a:srgbClr val="2AAA9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Job Placements 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3" name="Google Shape;7303;p225"/>
          <p:cNvSpPr txBox="1"/>
          <p:nvPr/>
        </p:nvSpPr>
        <p:spPr>
          <a:xfrm>
            <a:off x="6427072" y="1944038"/>
            <a:ext cx="2320800" cy="6003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400</a:t>
            </a:r>
            <a:r>
              <a:rPr b="1" i="0" lang="en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TRAINING PARTICIPANTS</a:t>
            </a:r>
            <a:endParaRPr b="1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4" name="Google Shape;7304;p225"/>
          <p:cNvSpPr txBox="1"/>
          <p:nvPr/>
        </p:nvSpPr>
        <p:spPr>
          <a:xfrm>
            <a:off x="6503120" y="2592291"/>
            <a:ext cx="2168700" cy="10005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341</a:t>
            </a:r>
            <a:r>
              <a:rPr b="1" i="0" lang="en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TRAINING COMPLETERS</a:t>
            </a:r>
            <a:endParaRPr b="1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1" lang="en" sz="11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Target: 85% of participants</a:t>
            </a:r>
            <a:endParaRPr b="0" i="1" sz="11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t/>
            </a:r>
            <a:endParaRPr b="1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5" name="Google Shape;7305;p225"/>
          <p:cNvSpPr txBox="1"/>
          <p:nvPr/>
        </p:nvSpPr>
        <p:spPr>
          <a:xfrm>
            <a:off x="6712145" y="3368063"/>
            <a:ext cx="1826700" cy="5388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255</a:t>
            </a:r>
            <a:r>
              <a:rPr b="1" i="0" lang="en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HIRED</a:t>
            </a:r>
            <a:endParaRPr b="1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1" lang="en" sz="11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Target: 75% of completers</a:t>
            </a:r>
            <a:endParaRPr b="1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6" name="Google Shape;7306;p225"/>
          <p:cNvSpPr txBox="1"/>
          <p:nvPr/>
        </p:nvSpPr>
        <p:spPr>
          <a:xfrm>
            <a:off x="6186994" y="1291313"/>
            <a:ext cx="2801100" cy="6618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b="1" lang="en" sz="170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CE</a:t>
            </a:r>
            <a:r>
              <a:rPr b="1" i="0" lang="en" sz="1700" u="none" cap="none" strike="noStrike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 SECTOR </a:t>
            </a:r>
            <a:endParaRPr b="1" i="0" sz="1700" u="none" cap="none" strike="noStrike">
              <a:solidFill>
                <a:srgbClr val="2AAA9E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b="1" i="0" lang="en" sz="1700" u="none" cap="none" strike="noStrike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3-YEAR GOALS</a:t>
            </a:r>
            <a:endParaRPr b="1" i="0" sz="1700" u="none" cap="none" strike="noStrike">
              <a:solidFill>
                <a:srgbClr val="2AAA9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7307" name="Google Shape;7307;p225"/>
          <p:cNvCxnSpPr/>
          <p:nvPr/>
        </p:nvCxnSpPr>
        <p:spPr>
          <a:xfrm>
            <a:off x="6634300" y="1944039"/>
            <a:ext cx="1982400" cy="0"/>
          </a:xfrm>
          <a:prstGeom prst="straightConnector1">
            <a:avLst/>
          </a:prstGeom>
          <a:noFill/>
          <a:ln cap="flat" cmpd="sng" w="9525">
            <a:solidFill>
              <a:srgbClr val="2AAA9E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7308" name="Google Shape;7308;p225"/>
          <p:cNvSpPr txBox="1"/>
          <p:nvPr/>
        </p:nvSpPr>
        <p:spPr>
          <a:xfrm>
            <a:off x="1715344" y="2399925"/>
            <a:ext cx="2019000" cy="1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t/>
            </a:r>
            <a:endParaRPr b="1" i="0" sz="1200" u="none" cap="none" strike="noStrike">
              <a:solidFill>
                <a:srgbClr val="000000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9" name="Google Shape;7309;p225"/>
          <p:cNvSpPr txBox="1"/>
          <p:nvPr/>
        </p:nvSpPr>
        <p:spPr>
          <a:xfrm>
            <a:off x="1699003" y="2375288"/>
            <a:ext cx="1347300" cy="1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0</a:t>
            </a:r>
            <a:r>
              <a:rPr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i="0" sz="11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10" name="Google Shape;7310;p225"/>
          <p:cNvSpPr txBox="1"/>
          <p:nvPr/>
        </p:nvSpPr>
        <p:spPr>
          <a:xfrm>
            <a:off x="1777219" y="3100369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0</a:t>
            </a:r>
            <a:endParaRPr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11" name="Google Shape;7311;p225"/>
          <p:cNvSpPr txBox="1"/>
          <p:nvPr/>
        </p:nvSpPr>
        <p:spPr>
          <a:xfrm>
            <a:off x="2491331" y="3886706"/>
            <a:ext cx="2758200" cy="1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96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2" name="Google Shape;7312;p225"/>
          <p:cNvSpPr txBox="1"/>
          <p:nvPr/>
        </p:nvSpPr>
        <p:spPr>
          <a:xfrm>
            <a:off x="3199238" y="3130988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128</a:t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13" name="Google Shape;7313;p225"/>
          <p:cNvSpPr txBox="1"/>
          <p:nvPr/>
        </p:nvSpPr>
        <p:spPr>
          <a:xfrm>
            <a:off x="3199238" y="2375269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150</a:t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14" name="Google Shape;7314;p225"/>
          <p:cNvSpPr txBox="1"/>
          <p:nvPr/>
        </p:nvSpPr>
        <p:spPr>
          <a:xfrm>
            <a:off x="4590338" y="2375269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250</a:t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15" name="Google Shape;7315;p225"/>
          <p:cNvSpPr txBox="1"/>
          <p:nvPr/>
        </p:nvSpPr>
        <p:spPr>
          <a:xfrm>
            <a:off x="4590338" y="3130988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213</a:t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16" name="Google Shape;7316;p225"/>
          <p:cNvSpPr txBox="1"/>
          <p:nvPr/>
        </p:nvSpPr>
        <p:spPr>
          <a:xfrm>
            <a:off x="1855256" y="3886613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0</a:t>
            </a:r>
            <a:endParaRPr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17" name="Google Shape;7317;p225"/>
          <p:cNvSpPr txBox="1"/>
          <p:nvPr/>
        </p:nvSpPr>
        <p:spPr>
          <a:xfrm>
            <a:off x="4652194" y="3899063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159</a:t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21" name="Shape 7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2" name="Google Shape;7322;p226"/>
          <p:cNvSpPr/>
          <p:nvPr/>
        </p:nvSpPr>
        <p:spPr>
          <a:xfrm>
            <a:off x="6314681" y="1247044"/>
            <a:ext cx="2545800" cy="27270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 cap="flat" cmpd="sng" w="38100">
            <a:solidFill>
              <a:srgbClr val="2AAA9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1" i="0" sz="1800" u="none" cap="none" strike="noStrike">
              <a:solidFill>
                <a:srgbClr val="2AAA9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23" name="Google Shape;7323;p226"/>
          <p:cNvSpPr txBox="1"/>
          <p:nvPr>
            <p:ph type="title"/>
          </p:nvPr>
        </p:nvSpPr>
        <p:spPr>
          <a:xfrm>
            <a:off x="307894" y="204059"/>
            <a:ext cx="7886700" cy="66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AAA9E"/>
              </a:buClr>
              <a:buSzPts val="3300"/>
              <a:buFont typeface="Calibri"/>
              <a:buNone/>
            </a:pPr>
            <a:r>
              <a:rPr lang="en" sz="2600"/>
              <a:t>Resilient Hawai’i: Good Jobs Challenge Metrics - CE/ST</a:t>
            </a:r>
            <a:endParaRPr sz="2600"/>
          </a:p>
        </p:txBody>
      </p:sp>
      <p:grpSp>
        <p:nvGrpSpPr>
          <p:cNvPr id="7324" name="Google Shape;7324;p226"/>
          <p:cNvGrpSpPr/>
          <p:nvPr/>
        </p:nvGrpSpPr>
        <p:grpSpPr>
          <a:xfrm>
            <a:off x="1715336" y="2011678"/>
            <a:ext cx="4310259" cy="363709"/>
            <a:chOff x="920600" y="1632650"/>
            <a:chExt cx="6732675" cy="577500"/>
          </a:xfrm>
        </p:grpSpPr>
        <p:sp>
          <p:nvSpPr>
            <p:cNvPr id="7325" name="Google Shape;7325;p226"/>
            <p:cNvSpPr/>
            <p:nvPr/>
          </p:nvSpPr>
          <p:spPr>
            <a:xfrm>
              <a:off x="5199575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2AAA9E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t/>
              </a:r>
              <a:endParaRPr b="0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6" name="Google Shape;7326;p226"/>
            <p:cNvSpPr/>
            <p:nvPr/>
          </p:nvSpPr>
          <p:spPr>
            <a:xfrm>
              <a:off x="3064900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BEE6DC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b="1" lang="en" sz="1500">
                  <a:latin typeface="Calibri"/>
                  <a:ea typeface="Calibri"/>
                  <a:cs typeface="Calibri"/>
                  <a:sym typeface="Calibri"/>
                </a:rPr>
                <a:t>$35/hr </a:t>
              </a:r>
              <a:endParaRPr b="1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7" name="Google Shape;7327;p226"/>
            <p:cNvSpPr/>
            <p:nvPr/>
          </p:nvSpPr>
          <p:spPr>
            <a:xfrm>
              <a:off x="920600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E4F4F5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1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328" name="Google Shape;7328;p226"/>
          <p:cNvGrpSpPr/>
          <p:nvPr/>
        </p:nvGrpSpPr>
        <p:grpSpPr>
          <a:xfrm>
            <a:off x="1869436" y="2767339"/>
            <a:ext cx="4310259" cy="363709"/>
            <a:chOff x="920600" y="1632650"/>
            <a:chExt cx="6732675" cy="577500"/>
          </a:xfrm>
        </p:grpSpPr>
        <p:sp>
          <p:nvSpPr>
            <p:cNvPr id="7329" name="Google Shape;7329;p226"/>
            <p:cNvSpPr/>
            <p:nvPr/>
          </p:nvSpPr>
          <p:spPr>
            <a:xfrm>
              <a:off x="5199575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2AAA9E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t/>
              </a:r>
              <a:endParaRPr b="0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0" name="Google Shape;7330;p226"/>
            <p:cNvSpPr/>
            <p:nvPr/>
          </p:nvSpPr>
          <p:spPr>
            <a:xfrm>
              <a:off x="3064900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BEE6DC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b="1" lang="en" sz="1500">
                  <a:latin typeface="Calibri"/>
                  <a:ea typeface="Calibri"/>
                  <a:cs typeface="Calibri"/>
                  <a:sym typeface="Calibri"/>
                </a:rPr>
                <a:t>266</a:t>
              </a:r>
              <a:endParaRPr b="1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1" name="Google Shape;7331;p226"/>
            <p:cNvSpPr/>
            <p:nvPr/>
          </p:nvSpPr>
          <p:spPr>
            <a:xfrm>
              <a:off x="920600" y="1632650"/>
              <a:ext cx="2453700" cy="577500"/>
            </a:xfrm>
            <a:prstGeom prst="homePlate">
              <a:avLst>
                <a:gd fmla="val 50000" name="adj"/>
              </a:avLst>
            </a:prstGeom>
            <a:solidFill>
              <a:srgbClr val="E4F4F5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t/>
              </a:r>
              <a:endParaRPr b="1" i="0" sz="15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32" name="Google Shape;7332;p226"/>
          <p:cNvSpPr/>
          <p:nvPr/>
        </p:nvSpPr>
        <p:spPr>
          <a:xfrm>
            <a:off x="1715336" y="1452389"/>
            <a:ext cx="1300200" cy="279600"/>
          </a:xfrm>
          <a:prstGeom prst="roundRect">
            <a:avLst>
              <a:gd fmla="val 16667" name="adj"/>
            </a:avLst>
          </a:prstGeom>
          <a:solidFill>
            <a:srgbClr val="E4F4F5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YEAR 1</a:t>
            </a:r>
            <a:endParaRPr b="1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3" name="Google Shape;7333;p226"/>
          <p:cNvSpPr/>
          <p:nvPr/>
        </p:nvSpPr>
        <p:spPr>
          <a:xfrm>
            <a:off x="3168299" y="1452401"/>
            <a:ext cx="1300200" cy="279600"/>
          </a:xfrm>
          <a:prstGeom prst="roundRect">
            <a:avLst>
              <a:gd fmla="val 16667" name="adj"/>
            </a:avLst>
          </a:prstGeom>
          <a:solidFill>
            <a:srgbClr val="BEE6DC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YEAR 2</a:t>
            </a:r>
            <a:endParaRPr b="1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4" name="Google Shape;7334;p226"/>
          <p:cNvSpPr/>
          <p:nvPr/>
        </p:nvSpPr>
        <p:spPr>
          <a:xfrm>
            <a:off x="4621264" y="1452401"/>
            <a:ext cx="1300200" cy="279600"/>
          </a:xfrm>
          <a:prstGeom prst="roundRect">
            <a:avLst>
              <a:gd fmla="val 16667" name="adj"/>
            </a:avLst>
          </a:prstGeom>
          <a:solidFill>
            <a:srgbClr val="2AAA9E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YEAR 3</a:t>
            </a:r>
            <a:endParaRPr b="1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5" name="Google Shape;7335;p226"/>
          <p:cNvSpPr/>
          <p:nvPr/>
        </p:nvSpPr>
        <p:spPr>
          <a:xfrm>
            <a:off x="307894" y="2011679"/>
            <a:ext cx="1238100" cy="3636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 cap="flat" cmpd="sng" w="9525">
            <a:solidFill>
              <a:srgbClr val="2AAA9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</a:pPr>
            <a:r>
              <a:rPr b="1" lang="en" sz="1300">
                <a:latin typeface="Calibri"/>
                <a:ea typeface="Calibri"/>
                <a:cs typeface="Calibri"/>
                <a:sym typeface="Calibri"/>
              </a:rPr>
              <a:t>Wage 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6" name="Google Shape;7336;p226"/>
          <p:cNvSpPr/>
          <p:nvPr/>
        </p:nvSpPr>
        <p:spPr>
          <a:xfrm>
            <a:off x="307894" y="2767349"/>
            <a:ext cx="1238100" cy="3636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 cap="flat" cmpd="sng" w="9525">
            <a:solidFill>
              <a:srgbClr val="2AAA9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</a:pPr>
            <a:r>
              <a:rPr b="1" lang="en" sz="1300">
                <a:latin typeface="Calibri"/>
                <a:ea typeface="Calibri"/>
                <a:cs typeface="Calibri"/>
                <a:sym typeface="Calibri"/>
              </a:rPr>
              <a:t>Equity 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7" name="Google Shape;7337;p226"/>
          <p:cNvSpPr txBox="1"/>
          <p:nvPr/>
        </p:nvSpPr>
        <p:spPr>
          <a:xfrm>
            <a:off x="6427072" y="1944038"/>
            <a:ext cx="2320800" cy="3693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Wage: $20/hr + </a:t>
            </a:r>
            <a:endParaRPr b="1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8" name="Google Shape;7338;p226"/>
          <p:cNvSpPr txBox="1"/>
          <p:nvPr/>
        </p:nvSpPr>
        <p:spPr>
          <a:xfrm>
            <a:off x="6503120" y="2592291"/>
            <a:ext cx="2168700" cy="7695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Equity: NH/PI </a:t>
            </a:r>
            <a:endParaRPr b="1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1" lang="en" sz="11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Target: </a:t>
            </a:r>
            <a:r>
              <a:rPr i="1" lang="en" sz="1100">
                <a:latin typeface="Calibri"/>
                <a:ea typeface="Calibri"/>
                <a:cs typeface="Calibri"/>
                <a:sym typeface="Calibri"/>
              </a:rPr>
              <a:t>33</a:t>
            </a:r>
            <a:r>
              <a:rPr b="0" i="1" lang="en" sz="11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% of all participant</a:t>
            </a:r>
            <a:r>
              <a:rPr i="1" lang="en" sz="1100">
                <a:latin typeface="Calibri"/>
                <a:ea typeface="Calibri"/>
                <a:cs typeface="Calibri"/>
                <a:sym typeface="Calibri"/>
              </a:rPr>
              <a:t> pools</a:t>
            </a:r>
            <a:endParaRPr b="0" i="1" sz="11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t/>
            </a:r>
            <a:endParaRPr b="1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9" name="Google Shape;7339;p226"/>
          <p:cNvSpPr txBox="1"/>
          <p:nvPr/>
        </p:nvSpPr>
        <p:spPr>
          <a:xfrm>
            <a:off x="6186994" y="1291313"/>
            <a:ext cx="2801100" cy="6618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b="1" lang="en" sz="170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CE</a:t>
            </a:r>
            <a:r>
              <a:rPr b="1" i="0" lang="en" sz="1700" u="none" cap="none" strike="noStrike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 SECTOR </a:t>
            </a:r>
            <a:endParaRPr b="1" i="0" sz="1700" u="none" cap="none" strike="noStrike">
              <a:solidFill>
                <a:srgbClr val="2AAA9E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b="1" i="0" lang="en" sz="1700" u="none" cap="none" strike="noStrike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3-YEAR GOALS</a:t>
            </a:r>
            <a:endParaRPr b="1" i="0" sz="1700" u="none" cap="none" strike="noStrike">
              <a:solidFill>
                <a:srgbClr val="2AAA9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7340" name="Google Shape;7340;p226"/>
          <p:cNvCxnSpPr/>
          <p:nvPr/>
        </p:nvCxnSpPr>
        <p:spPr>
          <a:xfrm>
            <a:off x="6634300" y="1944039"/>
            <a:ext cx="1982400" cy="0"/>
          </a:xfrm>
          <a:prstGeom prst="straightConnector1">
            <a:avLst/>
          </a:prstGeom>
          <a:noFill/>
          <a:ln cap="flat" cmpd="sng" w="9525">
            <a:solidFill>
              <a:srgbClr val="2AAA9E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7341" name="Google Shape;7341;p226"/>
          <p:cNvSpPr txBox="1"/>
          <p:nvPr/>
        </p:nvSpPr>
        <p:spPr>
          <a:xfrm>
            <a:off x="1715344" y="2399925"/>
            <a:ext cx="2019000" cy="1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t/>
            </a:r>
            <a:endParaRPr b="1" i="0" sz="1200" u="none" cap="none" strike="noStrike">
              <a:solidFill>
                <a:srgbClr val="000000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42" name="Google Shape;7342;p226"/>
          <p:cNvSpPr txBox="1"/>
          <p:nvPr/>
        </p:nvSpPr>
        <p:spPr>
          <a:xfrm>
            <a:off x="1699003" y="2375288"/>
            <a:ext cx="1347300" cy="1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$20/hr + </a:t>
            </a:r>
            <a:r>
              <a:rPr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i="0" sz="11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43" name="Google Shape;7343;p226"/>
          <p:cNvSpPr txBox="1"/>
          <p:nvPr/>
        </p:nvSpPr>
        <p:spPr>
          <a:xfrm>
            <a:off x="1777219" y="3100369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33%+ NH/PI</a:t>
            </a:r>
            <a:endParaRPr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44" name="Google Shape;7344;p226"/>
          <p:cNvSpPr txBox="1"/>
          <p:nvPr/>
        </p:nvSpPr>
        <p:spPr>
          <a:xfrm>
            <a:off x="3199238" y="3130988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128</a:t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45" name="Google Shape;7345;p226"/>
          <p:cNvSpPr txBox="1"/>
          <p:nvPr/>
        </p:nvSpPr>
        <p:spPr>
          <a:xfrm>
            <a:off x="3199238" y="2375269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$20/hr +</a:t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46" name="Google Shape;7346;p226"/>
          <p:cNvSpPr txBox="1"/>
          <p:nvPr/>
        </p:nvSpPr>
        <p:spPr>
          <a:xfrm>
            <a:off x="4590338" y="2375269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$20/hr +</a:t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47" name="Google Shape;7347;p226"/>
          <p:cNvSpPr txBox="1"/>
          <p:nvPr/>
        </p:nvSpPr>
        <p:spPr>
          <a:xfrm>
            <a:off x="4590338" y="3130988"/>
            <a:ext cx="1238100" cy="4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213</a:t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48" name="Google Shape;7348;p226"/>
          <p:cNvSpPr txBox="1"/>
          <p:nvPr/>
        </p:nvSpPr>
        <p:spPr>
          <a:xfrm>
            <a:off x="386275" y="3523025"/>
            <a:ext cx="6040800" cy="157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chemeClr val="dk1"/>
                </a:solidFill>
              </a:rPr>
              <a:t>Clean Energy</a:t>
            </a:r>
            <a:endParaRPr sz="15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dk1"/>
                </a:solidFill>
              </a:rPr>
              <a:t>Enrollments: 71</a:t>
            </a:r>
            <a:endParaRPr sz="15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dk1"/>
                </a:solidFill>
              </a:rPr>
              <a:t>Completions: 38</a:t>
            </a:r>
            <a:endParaRPr sz="15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dk1"/>
                </a:solidFill>
              </a:rPr>
              <a:t>Placements: 23</a:t>
            </a:r>
            <a:endParaRPr sz="15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dk1"/>
                </a:solidFill>
              </a:rPr>
              <a:t>Average Median Wage: $70/hr* </a:t>
            </a:r>
            <a:endParaRPr sz="15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52" name="Shape 7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3" name="Google Shape;7353;p227"/>
          <p:cNvSpPr txBox="1"/>
          <p:nvPr>
            <p:ph type="title"/>
          </p:nvPr>
        </p:nvSpPr>
        <p:spPr>
          <a:xfrm>
            <a:off x="307894" y="204059"/>
            <a:ext cx="7886700" cy="66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AAA9E"/>
              </a:buClr>
              <a:buSzPts val="3300"/>
              <a:buFont typeface="Calibri"/>
              <a:buNone/>
            </a:pPr>
            <a:r>
              <a:rPr lang="en" sz="2600"/>
              <a:t>Top 10 Trainings for Participant Employment</a:t>
            </a:r>
            <a:r>
              <a:rPr lang="en" sz="2600"/>
              <a:t> </a:t>
            </a:r>
            <a:endParaRPr sz="2600"/>
          </a:p>
        </p:txBody>
      </p:sp>
      <p:sp>
        <p:nvSpPr>
          <p:cNvPr id="7354" name="Google Shape;7354;p227"/>
          <p:cNvSpPr txBox="1"/>
          <p:nvPr/>
        </p:nvSpPr>
        <p:spPr>
          <a:xfrm>
            <a:off x="1715344" y="2399925"/>
            <a:ext cx="2019000" cy="1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t/>
            </a:r>
            <a:endParaRPr b="1" i="0" sz="1200" u="none" cap="none" strike="noStrike">
              <a:solidFill>
                <a:srgbClr val="000000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55" name="Google Shape;7355;p227"/>
          <p:cNvSpPr txBox="1"/>
          <p:nvPr/>
        </p:nvSpPr>
        <p:spPr>
          <a:xfrm>
            <a:off x="307900" y="3523025"/>
            <a:ext cx="5762100" cy="13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500">
              <a:solidFill>
                <a:schemeClr val="dk1"/>
              </a:solidFill>
            </a:endParaRPr>
          </a:p>
        </p:txBody>
      </p:sp>
      <p:pic>
        <p:nvPicPr>
          <p:cNvPr id="7356" name="Google Shape;7356;p2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59788" y="1369588"/>
            <a:ext cx="8624425" cy="2252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60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61" name="Google Shape;7361;p22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890500" y="239750"/>
            <a:ext cx="2091777" cy="660050"/>
          </a:xfrm>
          <a:prstGeom prst="rect">
            <a:avLst/>
          </a:prstGeom>
          <a:noFill/>
          <a:ln>
            <a:noFill/>
          </a:ln>
        </p:spPr>
      </p:pic>
      <p:sp>
        <p:nvSpPr>
          <p:cNvPr id="7362" name="Google Shape;7362;p228"/>
          <p:cNvSpPr txBox="1"/>
          <p:nvPr/>
        </p:nvSpPr>
        <p:spPr>
          <a:xfrm>
            <a:off x="108800" y="477805"/>
            <a:ext cx="8926500" cy="289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80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Spring and Summer 2024 CE/ST </a:t>
            </a:r>
            <a:r>
              <a:rPr b="1" lang="en" sz="280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Enrollments</a:t>
            </a:r>
            <a:r>
              <a:rPr b="1" lang="en" sz="280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200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685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363" name="Google Shape;7363;p22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98775" y="1195325"/>
            <a:ext cx="7418599" cy="35320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67" name="Shape 7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8" name="Google Shape;7368;p229"/>
          <p:cNvSpPr txBox="1"/>
          <p:nvPr>
            <p:ph type="title"/>
          </p:nvPr>
        </p:nvSpPr>
        <p:spPr>
          <a:xfrm>
            <a:off x="311700" y="271375"/>
            <a:ext cx="8520600" cy="45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b="1" lang="en" sz="372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Trainings in Development</a:t>
            </a:r>
            <a:endParaRPr b="1" sz="2720">
              <a:solidFill>
                <a:srgbClr val="2AAA9E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i="1"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Certified Energy Auditor: 15 seats </a:t>
            </a:r>
            <a:endParaRPr b="1"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6550" lvl="1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700"/>
              <a:buFont typeface="Calibri"/>
              <a:buChar char="○"/>
            </a:pPr>
            <a:r>
              <a:rPr lang="en" sz="12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Tentative on-demand training dates: 4-14 to 6-22, 2025; ten weeks for 27 hours estimated to complete training, followed by certification exam. Primarily incumbent workers. </a:t>
            </a:r>
            <a:endParaRPr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Certified Energy Manager: 15 seats</a:t>
            </a:r>
            <a:r>
              <a:rPr lang="en" sz="17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6550" lvl="1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700"/>
              <a:buFont typeface="Calibri"/>
              <a:buChar char="○"/>
            </a:pPr>
            <a:r>
              <a:rPr lang="en" sz="12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Tentative on-demand training dates: 4-1 to 6-29, 2024; nine weeks for 24 hours estimated to complete training, followed by certification exam. </a:t>
            </a:r>
            <a:r>
              <a:rPr lang="en" sz="12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Primarily incumbent workers. </a:t>
            </a:r>
            <a:endParaRPr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Energy Efficiency Practitioner (entry-level): 10 seats </a:t>
            </a:r>
            <a:endParaRPr b="1"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6550" lvl="1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700"/>
              <a:buFont typeface="Calibri"/>
              <a:buChar char="○"/>
            </a:pPr>
            <a:r>
              <a:rPr lang="en" sz="12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 Tentative on-demand training dates: 5-12 to 6-15, 2025; five weeks for 8.5 hours estimated to complete training, followed by certification exam. </a:t>
            </a:r>
            <a:r>
              <a:rPr lang="en" sz="12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Students will seek internships/job placements post-completion.</a:t>
            </a:r>
            <a:endParaRPr sz="12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369" name="Google Shape;7369;p2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436275" y="398550"/>
            <a:ext cx="2030600" cy="893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73" name="Shape 7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4" name="Google Shape;7374;p230"/>
          <p:cNvSpPr txBox="1"/>
          <p:nvPr>
            <p:ph type="title"/>
          </p:nvPr>
        </p:nvSpPr>
        <p:spPr>
          <a:xfrm>
            <a:off x="311700" y="98200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b="1" lang="en" sz="372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Trainings in Development</a:t>
            </a:r>
            <a:endParaRPr b="1" sz="2720">
              <a:solidFill>
                <a:srgbClr val="2AAA9E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7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Project Management Professional (PMP) </a:t>
            </a:r>
            <a:endParaRPr b="1"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Facilitated by HonCC/PCATT and Stormwind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35 hours of required prep needed to sit for the PMP certification exam. Participants must have 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Online, asynchronous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3 months allotted to complete 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Participants would need to schedule their own certification testing through PMI upon completion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Tentative launch late Fall 2024, and/or Spring 2025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7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Certified Associate Project Manager (CAPM)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Facilitated by HonCC/PCATT and Stormwind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16 hours of required prep needed to sit for the CAPM certification exam 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Online, asynchronous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3 months allotted to complete 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Participants would need to schedule their own certification testing through PMI upon completion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22222"/>
              </a:buClr>
              <a:buSzPts val="1100"/>
              <a:buChar char="●"/>
            </a:pPr>
            <a:r>
              <a:rPr lang="en" sz="1100">
                <a:solidFill>
                  <a:srgbClr val="222222"/>
                </a:solidFill>
                <a:highlight>
                  <a:schemeClr val="lt1"/>
                </a:highlight>
              </a:rPr>
              <a:t>Tentative launch late Fall 2024, and/or Spring 2025</a:t>
            </a:r>
            <a:endParaRPr sz="1100">
              <a:solidFill>
                <a:srgbClr val="222222"/>
              </a:solidFill>
              <a:highlight>
                <a:schemeClr val="lt1"/>
              </a:highlight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75" name="Google Shape;7375;p230"/>
          <p:cNvSpPr txBox="1"/>
          <p:nvPr/>
        </p:nvSpPr>
        <p:spPr>
          <a:xfrm>
            <a:off x="7341525" y="716175"/>
            <a:ext cx="1937400" cy="19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00">
                <a:solidFill>
                  <a:srgbClr val="595959"/>
                </a:solidFill>
              </a:rPr>
              <a:t>PMP Prerequisites:</a:t>
            </a:r>
            <a:endParaRPr b="1" sz="700">
              <a:solidFill>
                <a:srgbClr val="595959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rgbClr val="595959"/>
                </a:solidFill>
              </a:rPr>
              <a:t>Four-Year College / University Degree</a:t>
            </a:r>
            <a:endParaRPr sz="700">
              <a:solidFill>
                <a:srgbClr val="595959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rgbClr val="595959"/>
                </a:solidFill>
              </a:rPr>
              <a:t>36 months of experience leading projects within the past eight years</a:t>
            </a:r>
            <a:endParaRPr sz="700">
              <a:solidFill>
                <a:srgbClr val="595959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rgbClr val="595959"/>
                </a:solidFill>
              </a:rPr>
              <a:t>35 hours of project management education/training or CAPM® certification</a:t>
            </a:r>
            <a:endParaRPr sz="700">
              <a:solidFill>
                <a:srgbClr val="595959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>
              <a:solidFill>
                <a:srgbClr val="595959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rgbClr val="595959"/>
                </a:solidFill>
              </a:rPr>
              <a:t>— or —</a:t>
            </a:r>
            <a:endParaRPr sz="700">
              <a:solidFill>
                <a:srgbClr val="595959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>
              <a:solidFill>
                <a:srgbClr val="595959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rgbClr val="595959"/>
                </a:solidFill>
              </a:rPr>
              <a:t>High School or Secondary School Diploma</a:t>
            </a:r>
            <a:endParaRPr sz="700">
              <a:solidFill>
                <a:srgbClr val="595959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rgbClr val="595959"/>
                </a:solidFill>
              </a:rPr>
              <a:t>60 months of experience leading projects within the past eight years</a:t>
            </a:r>
            <a:endParaRPr sz="700">
              <a:solidFill>
                <a:srgbClr val="595959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rgbClr val="595959"/>
                </a:solidFill>
              </a:rPr>
              <a:t>35 hours of project management education/training or CAPM® certification</a:t>
            </a:r>
            <a:endParaRPr sz="700">
              <a:solidFill>
                <a:srgbClr val="595959"/>
              </a:solidFill>
            </a:endParaRPr>
          </a:p>
        </p:txBody>
      </p:sp>
      <p:pic>
        <p:nvPicPr>
          <p:cNvPr id="7376" name="Google Shape;7376;p2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868825" y="3989525"/>
            <a:ext cx="3214475" cy="10966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80" name="Shape 7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81" name="Google Shape;7381;p231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382" name="Google Shape;7382;p231"/>
          <p:cNvSpPr txBox="1"/>
          <p:nvPr/>
        </p:nvSpPr>
        <p:spPr>
          <a:xfrm>
            <a:off x="4233300" y="2788025"/>
            <a:ext cx="4686600" cy="188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32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Joelle Simonpietri</a:t>
            </a:r>
            <a:endParaRPr b="1" sz="32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Simonpietri Enterprises (Aloha Carbon)</a:t>
            </a:r>
            <a:endParaRPr b="1" sz="1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1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2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Todd Yamashita</a:t>
            </a:r>
            <a:endParaRPr b="1" sz="32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Sun Farmers</a:t>
            </a:r>
            <a:endParaRPr b="1" sz="1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1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83" name="Google Shape;7383;p231"/>
          <p:cNvSpPr txBox="1"/>
          <p:nvPr/>
        </p:nvSpPr>
        <p:spPr>
          <a:xfrm>
            <a:off x="4017700" y="137475"/>
            <a:ext cx="4982100" cy="87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25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Good Jobs Hawaiʻi </a:t>
            </a:r>
            <a:endParaRPr b="1" sz="25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25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Employer Highlights</a:t>
            </a:r>
            <a:endParaRPr b="1" sz="25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384" name="Google Shape;7384;p231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281375" y="4264925"/>
            <a:ext cx="2638525" cy="710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88" name="Shape 7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89" name="Google Shape;7389;p232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390" name="Google Shape;7390;p232"/>
          <p:cNvSpPr txBox="1"/>
          <p:nvPr/>
        </p:nvSpPr>
        <p:spPr>
          <a:xfrm>
            <a:off x="4233300" y="2898775"/>
            <a:ext cx="4686600" cy="188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7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Cam Black</a:t>
            </a:r>
            <a:endParaRPr b="1" sz="37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HSEO</a:t>
            </a:r>
            <a:endParaRPr b="1" sz="2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7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Katie Taladay</a:t>
            </a:r>
            <a:endParaRPr b="1" sz="37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MEDB</a:t>
            </a:r>
            <a:endParaRPr b="1" sz="2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91" name="Google Shape;7391;p232"/>
          <p:cNvSpPr txBox="1"/>
          <p:nvPr/>
        </p:nvSpPr>
        <p:spPr>
          <a:xfrm>
            <a:off x="4039850" y="240850"/>
            <a:ext cx="4982100" cy="627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32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Ways to Engage</a:t>
            </a:r>
            <a:endParaRPr b="1" sz="32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392" name="Google Shape;7392;p232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281375" y="4264925"/>
            <a:ext cx="2638525" cy="710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96" name="Shape 7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7" name="Google Shape;7397;p233"/>
          <p:cNvSpPr txBox="1"/>
          <p:nvPr>
            <p:ph idx="4294967295" type="title"/>
          </p:nvPr>
        </p:nvSpPr>
        <p:spPr>
          <a:xfrm>
            <a:off x="628650" y="11510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49A8F"/>
              </a:buClr>
              <a:buSzPts val="2500"/>
              <a:buFont typeface="Calibri"/>
              <a:buNone/>
            </a:pPr>
            <a:r>
              <a:rPr b="1" lang="en" sz="2500">
                <a:solidFill>
                  <a:srgbClr val="595959"/>
                </a:solidFill>
              </a:rPr>
              <a:t>Ways employers can engage with Good Jobs</a:t>
            </a:r>
            <a:endParaRPr b="1" sz="2500">
              <a:solidFill>
                <a:srgbClr val="595959"/>
              </a:solidFill>
            </a:endParaRPr>
          </a:p>
        </p:txBody>
      </p:sp>
      <p:pic>
        <p:nvPicPr>
          <p:cNvPr id="7398" name="Google Shape;7398;p233"/>
          <p:cNvPicPr preferRelativeResize="0"/>
          <p:nvPr/>
        </p:nvPicPr>
        <p:blipFill rotWithShape="1">
          <a:blip r:embed="rId3">
            <a:alphaModFix/>
          </a:blip>
          <a:srcRect b="0" l="27065" r="0" t="0"/>
          <a:stretch/>
        </p:blipFill>
        <p:spPr>
          <a:xfrm>
            <a:off x="3195816" y="281069"/>
            <a:ext cx="2752369" cy="834750"/>
          </a:xfrm>
          <a:prstGeom prst="rect">
            <a:avLst/>
          </a:prstGeom>
          <a:noFill/>
          <a:ln>
            <a:noFill/>
          </a:ln>
          <a:effectLst>
            <a:reflection blurRad="0" dir="5400000" dist="38100" endA="0" endPos="15000" fadeDir="5400012" kx="0" rotWithShape="0" algn="bl" stA="44000" stPos="0" sy="-100000" ky="0"/>
          </a:effectLst>
        </p:spPr>
      </p:pic>
      <p:grpSp>
        <p:nvGrpSpPr>
          <p:cNvPr id="7399" name="Google Shape;7399;p233"/>
          <p:cNvGrpSpPr/>
          <p:nvPr/>
        </p:nvGrpSpPr>
        <p:grpSpPr>
          <a:xfrm>
            <a:off x="706181" y="2008447"/>
            <a:ext cx="7731654" cy="2854321"/>
            <a:chOff x="0" y="428082"/>
            <a:chExt cx="9511200" cy="4550894"/>
          </a:xfrm>
        </p:grpSpPr>
        <p:sp>
          <p:nvSpPr>
            <p:cNvPr id="7400" name="Google Shape;7400;p233"/>
            <p:cNvSpPr/>
            <p:nvPr/>
          </p:nvSpPr>
          <p:spPr>
            <a:xfrm>
              <a:off x="0" y="463136"/>
              <a:ext cx="9509700" cy="705600"/>
            </a:xfrm>
            <a:prstGeom prst="rect">
              <a:avLst/>
            </a:prstGeom>
            <a:solidFill>
              <a:srgbClr val="FFFFFF">
                <a:alpha val="89800"/>
              </a:srgbClr>
            </a:solidFill>
            <a:ln cap="flat" cmpd="sng" w="12700">
              <a:solidFill>
                <a:srgbClr val="249A8F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233"/>
            <p:cNvSpPr/>
            <p:nvPr/>
          </p:nvSpPr>
          <p:spPr>
            <a:xfrm>
              <a:off x="494356" y="428082"/>
              <a:ext cx="6657900" cy="826500"/>
            </a:xfrm>
            <a:prstGeom prst="roundRect">
              <a:avLst>
                <a:gd fmla="val 16667" name="adj"/>
              </a:avLst>
            </a:prstGeom>
            <a:solidFill>
              <a:srgbClr val="249A8F"/>
            </a:solidFill>
            <a:ln cap="flat" cmpd="sng" w="12700">
              <a:solidFill>
                <a:srgbClr val="FFFFFF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233"/>
            <p:cNvSpPr txBox="1"/>
            <p:nvPr/>
          </p:nvSpPr>
          <p:spPr>
            <a:xfrm>
              <a:off x="534705" y="468431"/>
              <a:ext cx="6577200" cy="745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0" lIns="188725" spcFirstLastPara="1" rIns="188725" wrap="square" tIns="0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700"/>
                <a:buFont typeface="Calibri"/>
                <a:buNone/>
              </a:pPr>
              <a:r>
                <a:rPr b="0" i="0" lang="en" sz="17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Sign Good Jobs Hawaii Pledge</a:t>
              </a:r>
              <a:endParaRPr b="0" i="0" sz="170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3" name="Google Shape;7403;p233"/>
            <p:cNvSpPr/>
            <p:nvPr/>
          </p:nvSpPr>
          <p:spPr>
            <a:xfrm>
              <a:off x="0" y="1733216"/>
              <a:ext cx="9511200" cy="705600"/>
            </a:xfrm>
            <a:prstGeom prst="rect">
              <a:avLst/>
            </a:prstGeom>
            <a:solidFill>
              <a:srgbClr val="FFFFFF">
                <a:alpha val="89800"/>
              </a:srgbClr>
            </a:solidFill>
            <a:ln cap="flat" cmpd="sng" w="12700">
              <a:solidFill>
                <a:srgbClr val="249A8F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">
                  <a:solidFill>
                    <a:srgbClr val="1B786E"/>
                  </a:solidFill>
                </a:rPr>
                <a:t>NOW</a:t>
              </a:r>
              <a:endParaRPr b="1">
                <a:solidFill>
                  <a:srgbClr val="1B786E"/>
                </a:solidFill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233"/>
            <p:cNvSpPr/>
            <p:nvPr/>
          </p:nvSpPr>
          <p:spPr>
            <a:xfrm>
              <a:off x="494356" y="1698162"/>
              <a:ext cx="6657900" cy="826500"/>
            </a:xfrm>
            <a:prstGeom prst="roundRect">
              <a:avLst>
                <a:gd fmla="val 16667" name="adj"/>
              </a:avLst>
            </a:prstGeom>
            <a:solidFill>
              <a:srgbClr val="249A8F"/>
            </a:solidFill>
            <a:ln cap="flat" cmpd="sng" w="12700">
              <a:solidFill>
                <a:srgbClr val="FFFFFF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233"/>
            <p:cNvSpPr txBox="1"/>
            <p:nvPr/>
          </p:nvSpPr>
          <p:spPr>
            <a:xfrm>
              <a:off x="534705" y="1738511"/>
              <a:ext cx="6577200" cy="745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0" lIns="188725" spcFirstLastPara="1" rIns="188725" wrap="square" tIns="0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700"/>
                <a:buFont typeface="Calibri"/>
                <a:buNone/>
              </a:pPr>
              <a:r>
                <a:t/>
              </a:r>
              <a:endParaRPr sz="17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700"/>
                <a:buFont typeface="Calibri"/>
                <a:buNone/>
              </a:pPr>
              <a:r>
                <a:rPr lang="en" sz="17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Propose and develop new trainings</a:t>
              </a:r>
              <a:endParaRPr sz="1100">
                <a:solidFill>
                  <a:schemeClr val="dk1"/>
                </a:solidFill>
              </a:endParaRPr>
            </a:p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700"/>
                <a:buFont typeface="Calibri"/>
                <a:buNone/>
              </a:pPr>
              <a:r>
                <a:t/>
              </a:r>
              <a:endParaRPr sz="17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6" name="Google Shape;7406;p233"/>
            <p:cNvSpPr/>
            <p:nvPr/>
          </p:nvSpPr>
          <p:spPr>
            <a:xfrm>
              <a:off x="0" y="2934715"/>
              <a:ext cx="9511200" cy="705600"/>
            </a:xfrm>
            <a:prstGeom prst="rect">
              <a:avLst/>
            </a:prstGeom>
            <a:solidFill>
              <a:srgbClr val="FFFFFF">
                <a:alpha val="89800"/>
              </a:srgbClr>
            </a:solidFill>
            <a:ln cap="flat" cmpd="sng" w="12700">
              <a:solidFill>
                <a:srgbClr val="249A8F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233"/>
            <p:cNvSpPr/>
            <p:nvPr/>
          </p:nvSpPr>
          <p:spPr>
            <a:xfrm>
              <a:off x="517216" y="2831082"/>
              <a:ext cx="6657900" cy="826500"/>
            </a:xfrm>
            <a:prstGeom prst="roundRect">
              <a:avLst>
                <a:gd fmla="val 16667" name="adj"/>
              </a:avLst>
            </a:prstGeom>
            <a:solidFill>
              <a:srgbClr val="249A8F"/>
            </a:solidFill>
            <a:ln cap="flat" cmpd="sng" w="12700">
              <a:solidFill>
                <a:srgbClr val="FFFFFF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233"/>
            <p:cNvSpPr txBox="1"/>
            <p:nvPr/>
          </p:nvSpPr>
          <p:spPr>
            <a:xfrm>
              <a:off x="557565" y="2871431"/>
              <a:ext cx="6577200" cy="745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0" lIns="188725" spcFirstLastPara="1" rIns="188725" wrap="square" tIns="0">
              <a:noAutofit/>
            </a:bodyPr>
            <a:lstStyle/>
            <a:p>
              <a:pPr indent="0" lvl="0" marL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700"/>
                <a:buFont typeface="Calibri"/>
                <a:buNone/>
              </a:pPr>
              <a:r>
                <a:rPr lang="en" sz="17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Recruit trained UHCC students for paid internships or employment</a:t>
              </a:r>
              <a:endParaRPr sz="1100"/>
            </a:p>
          </p:txBody>
        </p:sp>
        <p:sp>
          <p:nvSpPr>
            <p:cNvPr id="7409" name="Google Shape;7409;p233"/>
            <p:cNvSpPr/>
            <p:nvPr/>
          </p:nvSpPr>
          <p:spPr>
            <a:xfrm>
              <a:off x="0" y="4273376"/>
              <a:ext cx="9511200" cy="705600"/>
            </a:xfrm>
            <a:prstGeom prst="rect">
              <a:avLst/>
            </a:prstGeom>
            <a:solidFill>
              <a:srgbClr val="FFFFFF">
                <a:alpha val="89800"/>
              </a:srgbClr>
            </a:solidFill>
            <a:ln cap="flat" cmpd="sng" w="12700">
              <a:solidFill>
                <a:srgbClr val="249A8F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233"/>
            <p:cNvSpPr/>
            <p:nvPr/>
          </p:nvSpPr>
          <p:spPr>
            <a:xfrm>
              <a:off x="475557" y="4136204"/>
              <a:ext cx="6657900" cy="826500"/>
            </a:xfrm>
            <a:prstGeom prst="roundRect">
              <a:avLst>
                <a:gd fmla="val 16667" name="adj"/>
              </a:avLst>
            </a:prstGeom>
            <a:solidFill>
              <a:srgbClr val="249A8F"/>
            </a:solidFill>
            <a:ln cap="flat" cmpd="sng" w="12700">
              <a:solidFill>
                <a:srgbClr val="FFFFFF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233"/>
            <p:cNvSpPr txBox="1"/>
            <p:nvPr/>
          </p:nvSpPr>
          <p:spPr>
            <a:xfrm>
              <a:off x="557562" y="4090655"/>
              <a:ext cx="6577200" cy="745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0" lIns="188725" spcFirstLastPara="1" rIns="188725" wrap="square" tIns="0">
              <a:noAutofit/>
            </a:bodyPr>
            <a:lstStyle/>
            <a:p>
              <a:pPr indent="0" lvl="0" marL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700"/>
                <a:buFont typeface="Calibri"/>
                <a:buNone/>
              </a:pPr>
              <a:r>
                <a:rPr lang="en" sz="17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Upskill current employees</a:t>
              </a:r>
              <a:endParaRPr sz="1100">
                <a:solidFill>
                  <a:schemeClr val="dk1"/>
                </a:solidFill>
              </a:endParaRPr>
            </a:p>
          </p:txBody>
        </p:sp>
      </p:grpSp>
      <p:sp>
        <p:nvSpPr>
          <p:cNvPr id="7412" name="Google Shape;7412;p233"/>
          <p:cNvSpPr txBox="1"/>
          <p:nvPr/>
        </p:nvSpPr>
        <p:spPr>
          <a:xfrm>
            <a:off x="6524625" y="444500"/>
            <a:ext cx="2412900" cy="507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1B786E"/>
                </a:solidFill>
                <a:latin typeface="Calibri"/>
                <a:ea typeface="Calibri"/>
                <a:cs typeface="Calibri"/>
                <a:sym typeface="Calibri"/>
              </a:rPr>
              <a:t>goodjobshawaii.org</a:t>
            </a:r>
            <a:endParaRPr b="1" sz="2000">
              <a:solidFill>
                <a:srgbClr val="1B786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16" name="Shape 7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7" name="Google Shape;7417;p234"/>
          <p:cNvSpPr txBox="1"/>
          <p:nvPr>
            <p:ph type="title"/>
          </p:nvPr>
        </p:nvSpPr>
        <p:spPr>
          <a:xfrm>
            <a:off x="311700" y="96450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 sz="252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Mahalo to these employers for hiring Good Jobs graduates</a:t>
            </a:r>
            <a:r>
              <a:rPr b="1" i="1" lang="en" sz="252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!</a:t>
            </a:r>
            <a:endParaRPr i="1" sz="5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8" name="Google Shape;7418;p234"/>
          <p:cNvSpPr txBox="1"/>
          <p:nvPr>
            <p:ph type="title"/>
          </p:nvPr>
        </p:nvSpPr>
        <p:spPr>
          <a:xfrm>
            <a:off x="225000" y="24083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 sz="2020">
                <a:solidFill>
                  <a:srgbClr val="2AAA9E"/>
                </a:solidFill>
                <a:latin typeface="Calibri"/>
                <a:ea typeface="Calibri"/>
                <a:cs typeface="Calibri"/>
                <a:sym typeface="Calibri"/>
              </a:rPr>
              <a:t>Year 2 Goal: 10 Clean Energy Employers Hire Good Jobs Graduates</a:t>
            </a:r>
            <a:endParaRPr i="1" sz="1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9" name="Google Shape;7419;p234"/>
          <p:cNvSpPr txBox="1"/>
          <p:nvPr/>
        </p:nvSpPr>
        <p:spPr>
          <a:xfrm>
            <a:off x="923100" y="669150"/>
            <a:ext cx="8297100" cy="139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Photonworks Engineering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Marine Corps Community Services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Island Forwarders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W.M. Keck Observatory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Kawainui Construction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Island Foodscaping LLC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Integrated Electrical Systems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chemeClr val="dk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2"/>
              </a:solidFill>
            </a:endParaRPr>
          </a:p>
        </p:txBody>
      </p:sp>
      <p:sp>
        <p:nvSpPr>
          <p:cNvPr id="7420" name="Google Shape;7420;p234"/>
          <p:cNvSpPr txBox="1"/>
          <p:nvPr/>
        </p:nvSpPr>
        <p:spPr>
          <a:xfrm>
            <a:off x="4130100" y="669150"/>
            <a:ext cx="5013900" cy="1693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Shioi Construction Creative Partition Systems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Army Natural Resources Oahu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Pacific Islanders in Communications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Hui Ku Maoli ola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The Club At Kukuiula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Brightview/Performance Landscapes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ELCCO</a:t>
            </a:r>
            <a:endParaRPr sz="1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7421" name="Google Shape;7421;p234"/>
          <p:cNvGraphicFramePr/>
          <p:nvPr/>
        </p:nvGraphicFramePr>
        <p:xfrm>
          <a:off x="865800" y="28897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{AB895574-71E7-466B-A58B-0CFF2E867B31}</a:tableStyleId>
              </a:tblPr>
              <a:tblGrid>
                <a:gridCol w="3619500"/>
                <a:gridCol w="3619500"/>
              </a:tblGrid>
              <a:tr h="3386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b="1"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Sun Farmers</a:t>
                      </a:r>
                      <a:endParaRPr b="1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E4F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6.</a:t>
                      </a:r>
                      <a:endParaRPr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F3F3F3"/>
                    </a:solidFill>
                  </a:tcPr>
                </a:tc>
              </a:tr>
              <a:tr h="3898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Aloha Carbon</a:t>
                      </a:r>
                      <a:endParaRPr b="1">
                        <a:solidFill>
                          <a:srgbClr val="FF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E4F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7.</a:t>
                      </a:r>
                      <a:endParaRPr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F3F3F3"/>
                    </a:solidFill>
                  </a:tcPr>
                </a:tc>
              </a:tr>
              <a:tr h="3386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endParaRPr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8.</a:t>
                      </a:r>
                      <a:endParaRPr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F3F3F3"/>
                    </a:solidFill>
                  </a:tcPr>
                </a:tc>
              </a:tr>
              <a:tr h="3386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endParaRPr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9.</a:t>
                      </a:r>
                      <a:endParaRPr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F3F3F3"/>
                    </a:solidFill>
                  </a:tcPr>
                </a:tc>
              </a:tr>
              <a:tr h="3386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endParaRPr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10.</a:t>
                      </a:r>
                      <a:endParaRPr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91425" marB="91425" marR="91425" marL="91425"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98" name="Shape 6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99" name="Google Shape;6999;p20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76788" y="1326186"/>
            <a:ext cx="2501836" cy="53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0" name="Google Shape;7000;p20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736800" y="1021052"/>
            <a:ext cx="667750" cy="826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1" name="Google Shape;7001;p20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835688" y="1266077"/>
            <a:ext cx="1764650" cy="447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2" name="Google Shape;7002;p20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227750" y="2030625"/>
            <a:ext cx="1685849" cy="36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3" name="Google Shape;7003;p20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330238" y="1754250"/>
            <a:ext cx="1688803" cy="4320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4" name="Google Shape;7004;p208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638976" y="2047339"/>
            <a:ext cx="2482572" cy="447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5" name="Google Shape;7005;p208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634850" y="1162492"/>
            <a:ext cx="1258405" cy="654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6" name="Google Shape;7006;p20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122300" y="2030613"/>
            <a:ext cx="826750" cy="826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7" name="Google Shape;7007;p20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292962" y="2857374"/>
            <a:ext cx="1180525" cy="584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8" name="Google Shape;7008;p208"/>
          <p:cNvPicPr preferRelativeResize="0"/>
          <p:nvPr/>
        </p:nvPicPr>
        <p:blipFill rotWithShape="1">
          <a:blip r:embed="rId12">
            <a:alphaModFix/>
          </a:blip>
          <a:srcRect b="31225" l="0" r="0" t="27366"/>
          <a:stretch/>
        </p:blipFill>
        <p:spPr>
          <a:xfrm>
            <a:off x="1745575" y="2684975"/>
            <a:ext cx="1580853" cy="654626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9" name="Google Shape;7009;p208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3632050" y="3030462"/>
            <a:ext cx="1093750" cy="860685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0" name="Google Shape;7010;p208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4396050" y="2326378"/>
            <a:ext cx="1663800" cy="53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1" name="Google Shape;7011;p208"/>
          <p:cNvPicPr preferRelativeResize="0"/>
          <p:nvPr/>
        </p:nvPicPr>
        <p:blipFill>
          <a:blip r:embed="rId15">
            <a:alphaModFix/>
          </a:blip>
          <a:stretch>
            <a:fillRect/>
          </a:stretch>
        </p:blipFill>
        <p:spPr>
          <a:xfrm>
            <a:off x="6308550" y="2544661"/>
            <a:ext cx="1567492" cy="53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2" name="Google Shape;7012;p208"/>
          <p:cNvPicPr preferRelativeResize="0"/>
          <p:nvPr/>
        </p:nvPicPr>
        <p:blipFill>
          <a:blip r:embed="rId16">
            <a:alphaModFix/>
          </a:blip>
          <a:stretch>
            <a:fillRect/>
          </a:stretch>
        </p:blipFill>
        <p:spPr>
          <a:xfrm>
            <a:off x="257763" y="3798711"/>
            <a:ext cx="1764650" cy="478661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3" name="Google Shape;7013;p208"/>
          <p:cNvPicPr preferRelativeResize="0"/>
          <p:nvPr/>
        </p:nvPicPr>
        <p:blipFill rotWithShape="1">
          <a:blip r:embed="rId17">
            <a:alphaModFix/>
          </a:blip>
          <a:srcRect b="9456" l="0" r="0" t="14951"/>
          <a:stretch/>
        </p:blipFill>
        <p:spPr>
          <a:xfrm>
            <a:off x="2344163" y="3414837"/>
            <a:ext cx="1093750" cy="826749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4" name="Google Shape;7014;p208"/>
          <p:cNvPicPr preferRelativeResize="0"/>
          <p:nvPr/>
        </p:nvPicPr>
        <p:blipFill rotWithShape="1">
          <a:blip r:embed="rId18">
            <a:alphaModFix/>
          </a:blip>
          <a:srcRect b="16729" l="0" r="0" t="23177"/>
          <a:stretch/>
        </p:blipFill>
        <p:spPr>
          <a:xfrm>
            <a:off x="2936350" y="4212288"/>
            <a:ext cx="1215938" cy="7307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15" name="Google Shape;7015;p208"/>
          <p:cNvGrpSpPr/>
          <p:nvPr/>
        </p:nvGrpSpPr>
        <p:grpSpPr>
          <a:xfrm>
            <a:off x="-204275" y="1268813"/>
            <a:ext cx="2175000" cy="1406888"/>
            <a:chOff x="-154450" y="738963"/>
            <a:chExt cx="2175000" cy="1406888"/>
          </a:xfrm>
        </p:grpSpPr>
        <p:pic>
          <p:nvPicPr>
            <p:cNvPr id="7016" name="Google Shape;7016;p208"/>
            <p:cNvPicPr preferRelativeResize="0"/>
            <p:nvPr/>
          </p:nvPicPr>
          <p:blipFill rotWithShape="1">
            <a:blip r:embed="rId19">
              <a:alphaModFix/>
            </a:blip>
            <a:srcRect b="0" l="0" r="79259" t="0"/>
            <a:stretch/>
          </p:blipFill>
          <p:spPr>
            <a:xfrm>
              <a:off x="307800" y="738963"/>
              <a:ext cx="1093745" cy="9810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017" name="Google Shape;7017;p208"/>
            <p:cNvSpPr txBox="1"/>
            <p:nvPr/>
          </p:nvSpPr>
          <p:spPr>
            <a:xfrm>
              <a:off x="-154450" y="1591750"/>
              <a:ext cx="2175000" cy="554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" sz="1200">
                  <a:latin typeface="Calibri"/>
                  <a:ea typeface="Calibri"/>
                  <a:cs typeface="Calibri"/>
                  <a:sym typeface="Calibri"/>
                </a:rPr>
                <a:t>Office of Economic Development</a:t>
              </a:r>
              <a:endParaRPr b="1" sz="12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7018" name="Google Shape;7018;p208"/>
          <p:cNvPicPr preferRelativeResize="0"/>
          <p:nvPr/>
        </p:nvPicPr>
        <p:blipFill>
          <a:blip r:embed="rId20">
            <a:alphaModFix/>
          </a:blip>
          <a:stretch>
            <a:fillRect/>
          </a:stretch>
        </p:blipFill>
        <p:spPr>
          <a:xfrm>
            <a:off x="5100098" y="3380662"/>
            <a:ext cx="1573689" cy="53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9" name="Google Shape;7019;p208"/>
          <p:cNvPicPr preferRelativeResize="0"/>
          <p:nvPr/>
        </p:nvPicPr>
        <p:blipFill>
          <a:blip r:embed="rId21">
            <a:alphaModFix/>
          </a:blip>
          <a:stretch>
            <a:fillRect/>
          </a:stretch>
        </p:blipFill>
        <p:spPr>
          <a:xfrm>
            <a:off x="7165625" y="3201503"/>
            <a:ext cx="1663800" cy="518587"/>
          </a:xfrm>
          <a:prstGeom prst="rect">
            <a:avLst/>
          </a:prstGeom>
          <a:noFill/>
          <a:ln>
            <a:noFill/>
          </a:ln>
        </p:spPr>
      </p:pic>
      <p:pic>
        <p:nvPicPr>
          <p:cNvPr id="7020" name="Google Shape;7020;p208"/>
          <p:cNvPicPr preferRelativeResize="0"/>
          <p:nvPr/>
        </p:nvPicPr>
        <p:blipFill rotWithShape="1">
          <a:blip r:embed="rId22">
            <a:alphaModFix/>
          </a:blip>
          <a:srcRect b="15884" l="0" r="0" t="22379"/>
          <a:stretch/>
        </p:blipFill>
        <p:spPr>
          <a:xfrm>
            <a:off x="369700" y="4385311"/>
            <a:ext cx="2175000" cy="617655"/>
          </a:xfrm>
          <a:prstGeom prst="rect">
            <a:avLst/>
          </a:prstGeom>
          <a:noFill/>
          <a:ln>
            <a:noFill/>
          </a:ln>
        </p:spPr>
      </p:pic>
      <p:pic>
        <p:nvPicPr>
          <p:cNvPr id="7021" name="Google Shape;7021;p208"/>
          <p:cNvPicPr preferRelativeResize="0"/>
          <p:nvPr/>
        </p:nvPicPr>
        <p:blipFill>
          <a:blip r:embed="rId23">
            <a:alphaModFix/>
          </a:blip>
          <a:stretch>
            <a:fillRect/>
          </a:stretch>
        </p:blipFill>
        <p:spPr>
          <a:xfrm>
            <a:off x="7368324" y="3996499"/>
            <a:ext cx="1258400" cy="1011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7022" name="Google Shape;7022;p208"/>
          <p:cNvPicPr preferRelativeResize="0"/>
          <p:nvPr/>
        </p:nvPicPr>
        <p:blipFill rotWithShape="1">
          <a:blip r:embed="rId24">
            <a:alphaModFix/>
          </a:blip>
          <a:srcRect b="8277" l="0" r="0" t="6825"/>
          <a:stretch/>
        </p:blipFill>
        <p:spPr>
          <a:xfrm>
            <a:off x="4438588" y="4064225"/>
            <a:ext cx="1035842" cy="826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23" name="Google Shape;7023;p208"/>
          <p:cNvPicPr preferRelativeResize="0"/>
          <p:nvPr/>
        </p:nvPicPr>
        <p:blipFill>
          <a:blip r:embed="rId25">
            <a:alphaModFix/>
          </a:blip>
          <a:stretch>
            <a:fillRect/>
          </a:stretch>
        </p:blipFill>
        <p:spPr>
          <a:xfrm>
            <a:off x="5663775" y="4253863"/>
            <a:ext cx="1460182" cy="447475"/>
          </a:xfrm>
          <a:prstGeom prst="rect">
            <a:avLst/>
          </a:prstGeom>
          <a:noFill/>
          <a:ln>
            <a:noFill/>
          </a:ln>
        </p:spPr>
      </p:pic>
      <p:sp>
        <p:nvSpPr>
          <p:cNvPr id="7024" name="Google Shape;7024;p208"/>
          <p:cNvSpPr/>
          <p:nvPr/>
        </p:nvSpPr>
        <p:spPr>
          <a:xfrm>
            <a:off x="179600" y="313650"/>
            <a:ext cx="5296200" cy="707400"/>
          </a:xfrm>
          <a:prstGeom prst="roundRect">
            <a:avLst>
              <a:gd fmla="val 16667" name="adj"/>
            </a:avLst>
          </a:prstGeom>
          <a:solidFill>
            <a:srgbClr val="B2CDB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2060"/>
              </a:solidFill>
            </a:endParaRPr>
          </a:p>
        </p:txBody>
      </p:sp>
      <p:sp>
        <p:nvSpPr>
          <p:cNvPr id="7025" name="Google Shape;7025;p208"/>
          <p:cNvSpPr/>
          <p:nvPr/>
        </p:nvSpPr>
        <p:spPr>
          <a:xfrm>
            <a:off x="289400" y="143850"/>
            <a:ext cx="5430300" cy="7074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6" name="Google Shape;7026;p208"/>
          <p:cNvSpPr txBox="1"/>
          <p:nvPr>
            <p:ph type="title"/>
          </p:nvPr>
        </p:nvSpPr>
        <p:spPr>
          <a:xfrm>
            <a:off x="642050" y="202275"/>
            <a:ext cx="5528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Mahalo to our Steering Committee</a:t>
            </a:r>
            <a:endParaRPr b="1" i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25" name="Shape 7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6" name="Google Shape;7426;p235"/>
          <p:cNvSpPr/>
          <p:nvPr/>
        </p:nvSpPr>
        <p:spPr>
          <a:xfrm>
            <a:off x="2759725" y="916250"/>
            <a:ext cx="6231900" cy="2751000"/>
          </a:xfrm>
          <a:prstGeom prst="roundRect">
            <a:avLst>
              <a:gd fmla="val 16667" name="adj"/>
            </a:avLst>
          </a:prstGeom>
          <a:noFill/>
          <a:ln cap="flat" cmpd="sng" w="38100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7427" name="Google Shape;7427;p235"/>
          <p:cNvSpPr txBox="1"/>
          <p:nvPr>
            <p:ph type="title"/>
          </p:nvPr>
        </p:nvSpPr>
        <p:spPr>
          <a:xfrm>
            <a:off x="706350" y="170750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Overview of Employment Placement Process</a:t>
            </a:r>
            <a:endParaRPr sz="3800"/>
          </a:p>
        </p:txBody>
      </p:sp>
      <p:sp>
        <p:nvSpPr>
          <p:cNvPr id="7428" name="Google Shape;7428;p235"/>
          <p:cNvSpPr txBox="1"/>
          <p:nvPr>
            <p:ph idx="4294967295" type="subTitle"/>
          </p:nvPr>
        </p:nvSpPr>
        <p:spPr>
          <a:xfrm>
            <a:off x="1064125" y="3486650"/>
            <a:ext cx="1657200" cy="6654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200">
                <a:solidFill>
                  <a:schemeClr val="accent2"/>
                </a:solidFill>
              </a:rPr>
              <a:t>*Sector Partnership Members have Priority Placements</a:t>
            </a:r>
            <a:endParaRPr i="1" sz="1200">
              <a:solidFill>
                <a:schemeClr val="accent2"/>
              </a:solidFill>
            </a:endParaRPr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7429" name="Google Shape;7429;p235"/>
          <p:cNvSpPr txBox="1"/>
          <p:nvPr>
            <p:ph idx="4294967295" type="subTitle"/>
          </p:nvPr>
        </p:nvSpPr>
        <p:spPr>
          <a:xfrm>
            <a:off x="1195125" y="2352050"/>
            <a:ext cx="1027800" cy="11271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</a:rPr>
              <a:t>HSEO &amp; MEDB Employer* Recruitment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7430" name="Google Shape;7430;p235"/>
          <p:cNvSpPr txBox="1"/>
          <p:nvPr>
            <p:ph idx="4294967295" type="subTitle"/>
          </p:nvPr>
        </p:nvSpPr>
        <p:spPr>
          <a:xfrm>
            <a:off x="7137250" y="2047850"/>
            <a:ext cx="1692300" cy="665400"/>
          </a:xfrm>
          <a:prstGeom prst="rect">
            <a:avLst/>
          </a:prstGeom>
          <a:solidFill>
            <a:srgbClr val="E69138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rgbClr val="FFFFFF"/>
                </a:solidFill>
              </a:rPr>
              <a:t>$2,000/match paid out to employer by MEDB</a:t>
            </a:r>
            <a:endParaRPr sz="1400">
              <a:solidFill>
                <a:srgbClr val="FFFFFF"/>
              </a:solidFill>
            </a:endParaRPr>
          </a:p>
        </p:txBody>
      </p:sp>
      <p:cxnSp>
        <p:nvCxnSpPr>
          <p:cNvPr id="7431" name="Google Shape;7431;p235"/>
          <p:cNvCxnSpPr>
            <a:endCxn id="7429" idx="1"/>
          </p:cNvCxnSpPr>
          <p:nvPr/>
        </p:nvCxnSpPr>
        <p:spPr>
          <a:xfrm>
            <a:off x="579525" y="2915600"/>
            <a:ext cx="615600" cy="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7432" name="Google Shape;7432;p235"/>
          <p:cNvCxnSpPr>
            <a:stCxn id="7429" idx="3"/>
            <a:endCxn id="7433" idx="1"/>
          </p:cNvCxnSpPr>
          <p:nvPr/>
        </p:nvCxnSpPr>
        <p:spPr>
          <a:xfrm>
            <a:off x="2222925" y="2915600"/>
            <a:ext cx="871800" cy="1500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7434" name="Google Shape;7434;p235"/>
          <p:cNvCxnSpPr>
            <a:stCxn id="7433" idx="3"/>
          </p:cNvCxnSpPr>
          <p:nvPr/>
        </p:nvCxnSpPr>
        <p:spPr>
          <a:xfrm flipH="1" rot="10800000">
            <a:off x="4122438" y="2429900"/>
            <a:ext cx="1241400" cy="50070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7435" name="Google Shape;7435;p235"/>
          <p:cNvCxnSpPr/>
          <p:nvPr/>
        </p:nvCxnSpPr>
        <p:spPr>
          <a:xfrm>
            <a:off x="6266938" y="2291750"/>
            <a:ext cx="870300" cy="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7436" name="Google Shape;7436;p235"/>
          <p:cNvCxnSpPr/>
          <p:nvPr/>
        </p:nvCxnSpPr>
        <p:spPr>
          <a:xfrm>
            <a:off x="579525" y="1501825"/>
            <a:ext cx="615600" cy="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sp>
        <p:nvSpPr>
          <p:cNvPr id="7437" name="Google Shape;7437;p235"/>
          <p:cNvSpPr txBox="1"/>
          <p:nvPr>
            <p:ph idx="4294967295" type="subTitle"/>
          </p:nvPr>
        </p:nvSpPr>
        <p:spPr>
          <a:xfrm>
            <a:off x="1195125" y="1056650"/>
            <a:ext cx="1027800" cy="1127100"/>
          </a:xfrm>
          <a:prstGeom prst="rect">
            <a:avLst/>
          </a:prstGeom>
          <a:solidFill>
            <a:srgbClr val="2AAA9E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</a:rPr>
              <a:t>Students Complete Good Jobs Trainings at UHCCs 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7438" name="Google Shape;7438;p235"/>
          <p:cNvSpPr txBox="1"/>
          <p:nvPr>
            <p:ph idx="4294967295" type="subTitle"/>
          </p:nvPr>
        </p:nvSpPr>
        <p:spPr>
          <a:xfrm>
            <a:off x="3094675" y="2359550"/>
            <a:ext cx="1027800" cy="11271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</a:rPr>
              <a:t>MEDB Employer Intake &amp; 1:1 Support</a:t>
            </a:r>
            <a:endParaRPr sz="1200">
              <a:solidFill>
                <a:srgbClr val="FFFFFF"/>
              </a:solidFill>
            </a:endParaRPr>
          </a:p>
        </p:txBody>
      </p:sp>
      <p:cxnSp>
        <p:nvCxnSpPr>
          <p:cNvPr id="7439" name="Google Shape;7439;p235"/>
          <p:cNvCxnSpPr/>
          <p:nvPr/>
        </p:nvCxnSpPr>
        <p:spPr>
          <a:xfrm>
            <a:off x="2222925" y="1544000"/>
            <a:ext cx="871800" cy="1500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sp>
        <p:nvSpPr>
          <p:cNvPr id="7440" name="Google Shape;7440;p235"/>
          <p:cNvSpPr txBox="1"/>
          <p:nvPr>
            <p:ph idx="4294967295" type="subTitle"/>
          </p:nvPr>
        </p:nvSpPr>
        <p:spPr>
          <a:xfrm>
            <a:off x="3094675" y="1064150"/>
            <a:ext cx="1027800" cy="1127100"/>
          </a:xfrm>
          <a:prstGeom prst="rect">
            <a:avLst/>
          </a:prstGeom>
          <a:solidFill>
            <a:srgbClr val="2AAA9E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</a:rPr>
              <a:t>MEDB Student Intake &amp; 1:1 Support</a:t>
            </a:r>
            <a:endParaRPr sz="1200">
              <a:solidFill>
                <a:srgbClr val="FFFFFF"/>
              </a:solidFill>
            </a:endParaRPr>
          </a:p>
        </p:txBody>
      </p:sp>
      <p:cxnSp>
        <p:nvCxnSpPr>
          <p:cNvPr id="7441" name="Google Shape;7441;p235"/>
          <p:cNvCxnSpPr/>
          <p:nvPr/>
        </p:nvCxnSpPr>
        <p:spPr>
          <a:xfrm>
            <a:off x="4122438" y="1557350"/>
            <a:ext cx="1229400" cy="57840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sp>
        <p:nvSpPr>
          <p:cNvPr id="7442" name="Google Shape;7442;p235"/>
          <p:cNvSpPr txBox="1"/>
          <p:nvPr>
            <p:ph idx="4294967295" type="subTitle"/>
          </p:nvPr>
        </p:nvSpPr>
        <p:spPr>
          <a:xfrm>
            <a:off x="5363850" y="1728200"/>
            <a:ext cx="1229400" cy="1127100"/>
          </a:xfrm>
          <a:prstGeom prst="rect">
            <a:avLst/>
          </a:prstGeom>
          <a:solidFill>
            <a:srgbClr val="E69138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</a:rPr>
              <a:t>MEDB Facilitate Internship and/or Direct to Employment Match</a:t>
            </a:r>
            <a:endParaRPr sz="1200">
              <a:solidFill>
                <a:srgbClr val="FFFFFF"/>
              </a:solidFill>
            </a:endParaRPr>
          </a:p>
        </p:txBody>
      </p:sp>
      <p:pic>
        <p:nvPicPr>
          <p:cNvPr id="7443" name="Google Shape;7443;p2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527325" y="4803475"/>
            <a:ext cx="1459325" cy="203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7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47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8" name="Google Shape;7448;p236"/>
          <p:cNvSpPr txBox="1"/>
          <p:nvPr>
            <p:ph type="title"/>
          </p:nvPr>
        </p:nvSpPr>
        <p:spPr>
          <a:xfrm>
            <a:off x="720000" y="1799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MEDB Intake Forms</a:t>
            </a:r>
            <a:endParaRPr sz="3800"/>
          </a:p>
        </p:txBody>
      </p:sp>
      <p:pic>
        <p:nvPicPr>
          <p:cNvPr id="7449" name="Google Shape;7449;p2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97250" y="4024175"/>
            <a:ext cx="1459325" cy="203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50" name="Google Shape;7450;p2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527325" y="4803475"/>
            <a:ext cx="1459325" cy="203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51" name="Google Shape;7451;p23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447925" y="1932138"/>
            <a:ext cx="1333373" cy="1333373"/>
          </a:xfrm>
          <a:prstGeom prst="rect">
            <a:avLst/>
          </a:prstGeom>
          <a:noFill/>
          <a:ln>
            <a:noFill/>
          </a:ln>
        </p:spPr>
      </p:pic>
      <p:sp>
        <p:nvSpPr>
          <p:cNvPr id="7452" name="Google Shape;7452;p236"/>
          <p:cNvSpPr txBox="1"/>
          <p:nvPr/>
        </p:nvSpPr>
        <p:spPr>
          <a:xfrm>
            <a:off x="999975" y="848600"/>
            <a:ext cx="3175500" cy="1387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None/>
            </a:pPr>
            <a:r>
              <a:rPr b="1" lang="en" sz="1500">
                <a:highlight>
                  <a:srgbClr val="FFFFFF"/>
                </a:highlight>
              </a:rPr>
              <a:t>Employer Intake Form: </a:t>
            </a:r>
            <a:r>
              <a:rPr b="1" lang="en" sz="1500">
                <a:solidFill>
                  <a:schemeClr val="dk1"/>
                </a:solidFill>
                <a:highlight>
                  <a:srgbClr val="FFFFFF"/>
                </a:highlight>
                <a:uFill>
                  <a:noFill/>
                </a:uFill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https://bit.ly/GJHemployer</a:t>
            </a:r>
            <a:r>
              <a:rPr b="1" lang="en" sz="1500">
                <a:solidFill>
                  <a:schemeClr val="dk1"/>
                </a:solidFill>
                <a:highlight>
                  <a:srgbClr val="FFFFFF"/>
                </a:highlight>
              </a:rPr>
              <a:t> </a:t>
            </a:r>
            <a:endParaRPr b="1" sz="1500">
              <a:solidFill>
                <a:schemeClr val="dk1"/>
              </a:solidFill>
              <a:highlight>
                <a:srgbClr val="FFFFFF"/>
              </a:highlight>
            </a:endParaRPr>
          </a:p>
        </p:txBody>
      </p:sp>
      <p:cxnSp>
        <p:nvCxnSpPr>
          <p:cNvPr id="7453" name="Google Shape;7453;p236"/>
          <p:cNvCxnSpPr/>
          <p:nvPr/>
        </p:nvCxnSpPr>
        <p:spPr>
          <a:xfrm flipH="1">
            <a:off x="4567950" y="1196500"/>
            <a:ext cx="8100" cy="2383800"/>
          </a:xfrm>
          <a:prstGeom prst="straightConnector1">
            <a:avLst/>
          </a:prstGeom>
          <a:noFill/>
          <a:ln cap="flat" cmpd="sng" w="9525">
            <a:solidFill>
              <a:srgbClr val="21212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7454" name="Google Shape;7454;p236"/>
          <p:cNvSpPr txBox="1"/>
          <p:nvPr/>
        </p:nvSpPr>
        <p:spPr>
          <a:xfrm>
            <a:off x="2703550" y="3922725"/>
            <a:ext cx="39279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457200" rtl="0" algn="l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None/>
            </a:pPr>
            <a:r>
              <a:rPr lang="en" sz="1100">
                <a:highlight>
                  <a:srgbClr val="FFFFFF"/>
                </a:highlight>
              </a:rPr>
              <a:t>Need to chat? Katie's Calendly Link:  </a:t>
            </a:r>
            <a:r>
              <a:rPr lang="en" sz="1100" u="sng">
                <a:solidFill>
                  <a:srgbClr val="2AAA9E"/>
                </a:solidFill>
                <a:highlight>
                  <a:srgbClr val="FFFFFF"/>
                </a:highlight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https://calendly.com/katie_taladay/30min</a:t>
            </a:r>
            <a:endParaRPr sz="1100" u="sng">
              <a:solidFill>
                <a:srgbClr val="2AAA9E"/>
              </a:solidFill>
              <a:highlight>
                <a:srgbClr val="FFFFFF"/>
              </a:highlight>
            </a:endParaRPr>
          </a:p>
        </p:txBody>
      </p:sp>
      <p:pic>
        <p:nvPicPr>
          <p:cNvPr id="7455" name="Google Shape;7455;p23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865700" y="1905075"/>
            <a:ext cx="1387500" cy="1387500"/>
          </a:xfrm>
          <a:prstGeom prst="rect">
            <a:avLst/>
          </a:prstGeom>
          <a:noFill/>
          <a:ln>
            <a:noFill/>
          </a:ln>
        </p:spPr>
      </p:pic>
      <p:sp>
        <p:nvSpPr>
          <p:cNvPr id="7456" name="Google Shape;7456;p236"/>
          <p:cNvSpPr txBox="1"/>
          <p:nvPr/>
        </p:nvSpPr>
        <p:spPr>
          <a:xfrm>
            <a:off x="4788100" y="905025"/>
            <a:ext cx="3542700" cy="1265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None/>
            </a:pPr>
            <a:r>
              <a:rPr b="1" lang="en" sz="1500">
                <a:highlight>
                  <a:srgbClr val="FFFFFF"/>
                </a:highlight>
              </a:rPr>
              <a:t>Employee (Student) Intake Form:</a:t>
            </a:r>
            <a:r>
              <a:rPr lang="en" sz="1500">
                <a:highlight>
                  <a:srgbClr val="FFFFFF"/>
                </a:highlight>
              </a:rPr>
              <a:t> </a:t>
            </a:r>
            <a:r>
              <a:rPr lang="en" sz="1500" u="sng">
                <a:solidFill>
                  <a:srgbClr val="2AAA9E"/>
                </a:solidFill>
                <a:highlight>
                  <a:srgbClr val="FFFFFF"/>
                </a:highlight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https://bit.ly/GJHemployee</a:t>
            </a:r>
            <a:endParaRPr sz="1500" u="sng">
              <a:solidFill>
                <a:srgbClr val="2AAA9E"/>
              </a:solidFill>
              <a:highlight>
                <a:srgbClr val="FFFFFF"/>
              </a:highlight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60" name="Shape 7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61" name="Google Shape;7461;p237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462" name="Google Shape;7462;p237"/>
          <p:cNvSpPr txBox="1"/>
          <p:nvPr/>
        </p:nvSpPr>
        <p:spPr>
          <a:xfrm>
            <a:off x="4187600" y="1932875"/>
            <a:ext cx="4686600" cy="188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45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38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McKenna Dale</a:t>
            </a:r>
            <a:endParaRPr b="1" sz="38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6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Chamber of Commerce Hawaii</a:t>
            </a:r>
            <a:endParaRPr b="1" sz="16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16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38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Sophia Wibholm</a:t>
            </a:r>
            <a:endParaRPr b="1" sz="38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6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Chamber of Commerce Hawaii</a:t>
            </a:r>
            <a:endParaRPr b="1" sz="16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6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3" name="Google Shape;7463;p237"/>
          <p:cNvSpPr txBox="1"/>
          <p:nvPr/>
        </p:nvSpPr>
        <p:spPr>
          <a:xfrm>
            <a:off x="4039850" y="240850"/>
            <a:ext cx="4982100" cy="60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3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Priority Workgroup Updates</a:t>
            </a:r>
            <a:endParaRPr b="1" sz="3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464" name="Google Shape;7464;p237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281375" y="4264925"/>
            <a:ext cx="2638525" cy="710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68" name="Shape 7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9" name="Google Shape;7469;p238"/>
          <p:cNvSpPr/>
          <p:nvPr/>
        </p:nvSpPr>
        <p:spPr>
          <a:xfrm rot="5400000">
            <a:off x="4111650" y="116250"/>
            <a:ext cx="671100" cy="29370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FCE5C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70" name="Google Shape;7470;p238"/>
          <p:cNvSpPr/>
          <p:nvPr/>
        </p:nvSpPr>
        <p:spPr>
          <a:xfrm rot="5400000">
            <a:off x="1156850" y="-321300"/>
            <a:ext cx="671100" cy="29499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CFE2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71" name="Google Shape;7471;p238"/>
          <p:cNvSpPr txBox="1"/>
          <p:nvPr>
            <p:ph type="title"/>
          </p:nvPr>
        </p:nvSpPr>
        <p:spPr>
          <a:xfrm>
            <a:off x="102075" y="-42400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466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CESP </a:t>
            </a:r>
            <a:r>
              <a:rPr b="1" lang="en" sz="2466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Priority Workgroups</a:t>
            </a:r>
            <a:endParaRPr i="1" sz="1666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2" name="Google Shape;7472;p238"/>
          <p:cNvSpPr txBox="1"/>
          <p:nvPr/>
        </p:nvSpPr>
        <p:spPr>
          <a:xfrm>
            <a:off x="7728256" y="1183150"/>
            <a:ext cx="11568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Career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3" name="Google Shape;7473;p238"/>
          <p:cNvSpPr txBox="1"/>
          <p:nvPr/>
        </p:nvSpPr>
        <p:spPr>
          <a:xfrm>
            <a:off x="1231150" y="2054761"/>
            <a:ext cx="12915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Kindergarten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4" name="Google Shape;7474;p238"/>
          <p:cNvSpPr txBox="1"/>
          <p:nvPr/>
        </p:nvSpPr>
        <p:spPr>
          <a:xfrm>
            <a:off x="1463922" y="924903"/>
            <a:ext cx="1514700" cy="99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Elementary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5" name="Google Shape;7475;p238"/>
          <p:cNvSpPr txBox="1"/>
          <p:nvPr/>
        </p:nvSpPr>
        <p:spPr>
          <a:xfrm>
            <a:off x="6064597" y="1183149"/>
            <a:ext cx="14154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Post-Secondary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6" name="Google Shape;7476;p238"/>
          <p:cNvSpPr txBox="1"/>
          <p:nvPr/>
        </p:nvSpPr>
        <p:spPr>
          <a:xfrm>
            <a:off x="1368150" y="413113"/>
            <a:ext cx="6158100" cy="26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 sz="18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Goal: Creating a Clean Energy Kindergarten-Career Pathway</a:t>
            </a:r>
            <a:endParaRPr b="1" i="1" sz="18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7" name="Google Shape;7477;p238"/>
          <p:cNvSpPr/>
          <p:nvPr/>
        </p:nvSpPr>
        <p:spPr>
          <a:xfrm>
            <a:off x="206775" y="1972075"/>
            <a:ext cx="2622000" cy="2988900"/>
          </a:xfrm>
          <a:prstGeom prst="roundRect">
            <a:avLst>
              <a:gd fmla="val 16667" name="adj"/>
            </a:avLst>
          </a:prstGeom>
          <a:solidFill>
            <a:srgbClr val="CFE2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 u="sng">
                <a:latin typeface="Calibri"/>
                <a:ea typeface="Calibri"/>
                <a:cs typeface="Calibri"/>
                <a:sym typeface="Calibri"/>
              </a:rPr>
              <a:t>Workgroup 1:</a:t>
            </a:r>
            <a:br>
              <a:rPr b="1" lang="en" sz="1700">
                <a:latin typeface="Calibri"/>
                <a:ea typeface="Calibri"/>
                <a:cs typeface="Calibri"/>
                <a:sym typeface="Calibri"/>
              </a:rPr>
            </a:br>
            <a:r>
              <a:rPr b="1" lang="en" sz="1700">
                <a:latin typeface="Calibri"/>
                <a:ea typeface="Calibri"/>
                <a:cs typeface="Calibri"/>
                <a:sym typeface="Calibri"/>
              </a:rPr>
              <a:t>Career Awareness</a:t>
            </a:r>
            <a:endParaRPr b="1" sz="17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7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Calibri"/>
                <a:ea typeface="Calibri"/>
                <a:cs typeface="Calibri"/>
                <a:sym typeface="Calibri"/>
              </a:rPr>
              <a:t>Mission: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 To increase awareness of careers in skilled trades and clean energy among Hawaii residents, including students, parents, and educators.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Calibri"/>
                <a:ea typeface="Calibri"/>
                <a:cs typeface="Calibri"/>
                <a:sym typeface="Calibri"/>
              </a:rPr>
              <a:t>Potential Activities:</a:t>
            </a:r>
            <a:endParaRPr b="1"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●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Educator externships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●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Guest speakers and presentations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●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Parent &amp; family engagement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8" name="Google Shape;7478;p238"/>
          <p:cNvSpPr/>
          <p:nvPr/>
        </p:nvSpPr>
        <p:spPr>
          <a:xfrm>
            <a:off x="3169488" y="1972075"/>
            <a:ext cx="2622000" cy="2988900"/>
          </a:xfrm>
          <a:prstGeom prst="roundRect">
            <a:avLst>
              <a:gd fmla="val 16667" name="adj"/>
            </a:avLst>
          </a:prstGeom>
          <a:solidFill>
            <a:srgbClr val="FCE5C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 u="sng">
                <a:latin typeface="Calibri"/>
                <a:ea typeface="Calibri"/>
                <a:cs typeface="Calibri"/>
                <a:sym typeface="Calibri"/>
              </a:rPr>
              <a:t>Workgroup 2:</a:t>
            </a:r>
            <a:endParaRPr b="1" sz="1700" u="sng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latin typeface="Calibri"/>
                <a:ea typeface="Calibri"/>
                <a:cs typeface="Calibri"/>
                <a:sym typeface="Calibri"/>
              </a:rPr>
              <a:t>Student Preparation &amp; Pre-Apprenticeships</a:t>
            </a:r>
            <a:endParaRPr b="1" sz="17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Calibri"/>
                <a:ea typeface="Calibri"/>
                <a:cs typeface="Calibri"/>
                <a:sym typeface="Calibri"/>
              </a:rPr>
              <a:t>Mission: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 To prepare Hawaii residents for apprenticeship programs in skilled trades and clean energy.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Calibri"/>
                <a:ea typeface="Calibri"/>
                <a:cs typeface="Calibri"/>
                <a:sym typeface="Calibri"/>
              </a:rPr>
              <a:t>Potential Activities: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Work-based learning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Field trips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●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Career pathway advising 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Mentorships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9" name="Google Shape;7479;p238"/>
          <p:cNvSpPr/>
          <p:nvPr/>
        </p:nvSpPr>
        <p:spPr>
          <a:xfrm>
            <a:off x="6065625" y="1972075"/>
            <a:ext cx="2622000" cy="2988900"/>
          </a:xfrm>
          <a:prstGeom prst="roundRect">
            <a:avLst>
              <a:gd fmla="val 16667" name="adj"/>
            </a:avLst>
          </a:prstGeom>
          <a:solidFill>
            <a:srgbClr val="D9EA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 u="sng">
                <a:latin typeface="Calibri"/>
                <a:ea typeface="Calibri"/>
                <a:cs typeface="Calibri"/>
                <a:sym typeface="Calibri"/>
              </a:rPr>
              <a:t>Workgroup 3</a:t>
            </a:r>
            <a:r>
              <a:rPr b="1" lang="en" sz="1700">
                <a:latin typeface="Calibri"/>
                <a:ea typeface="Calibri"/>
                <a:cs typeface="Calibri"/>
                <a:sym typeface="Calibri"/>
              </a:rPr>
              <a:t>:</a:t>
            </a:r>
            <a:endParaRPr b="1" sz="17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latin typeface="Calibri"/>
                <a:ea typeface="Calibri"/>
                <a:cs typeface="Calibri"/>
                <a:sym typeface="Calibri"/>
              </a:rPr>
              <a:t>Apprenticeships &amp; Training</a:t>
            </a:r>
            <a:endParaRPr b="1" sz="17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7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Calibri"/>
                <a:ea typeface="Calibri"/>
                <a:cs typeface="Calibri"/>
                <a:sym typeface="Calibri"/>
              </a:rPr>
              <a:t>Mission: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 To train Hawaii residents for careers in skilled trades and clean energy.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Calibri"/>
                <a:ea typeface="Calibri"/>
                <a:cs typeface="Calibri"/>
                <a:sym typeface="Calibri"/>
              </a:rPr>
              <a:t>Potential Activities: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●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GJH training courses and job placements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●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Upskilling incumbent workers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0" name="Google Shape;7480;p238"/>
          <p:cNvSpPr/>
          <p:nvPr/>
        </p:nvSpPr>
        <p:spPr>
          <a:xfrm rot="5400000">
            <a:off x="7004025" y="160950"/>
            <a:ext cx="671100" cy="28476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D9EA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81" name="Google Shape;7481;p238"/>
          <p:cNvSpPr txBox="1"/>
          <p:nvPr/>
        </p:nvSpPr>
        <p:spPr>
          <a:xfrm>
            <a:off x="51072" y="924903"/>
            <a:ext cx="1514700" cy="99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lang="en" sz="1300">
                <a:latin typeface="Calibri"/>
                <a:ea typeface="Calibri"/>
                <a:cs typeface="Calibri"/>
                <a:sym typeface="Calibri"/>
              </a:rPr>
              <a:t>Kindergarten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2" name="Google Shape;7482;p238"/>
          <p:cNvSpPr txBox="1"/>
          <p:nvPr/>
        </p:nvSpPr>
        <p:spPr>
          <a:xfrm>
            <a:off x="6052178" y="1309500"/>
            <a:ext cx="14154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lang="en" sz="1300">
                <a:latin typeface="Calibri"/>
                <a:ea typeface="Calibri"/>
                <a:cs typeface="Calibri"/>
                <a:sym typeface="Calibri"/>
              </a:rPr>
              <a:t>Postsecondary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3" name="Google Shape;7483;p238"/>
          <p:cNvSpPr txBox="1"/>
          <p:nvPr/>
        </p:nvSpPr>
        <p:spPr>
          <a:xfrm>
            <a:off x="7252003" y="1309500"/>
            <a:ext cx="14154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lang="en" sz="1300">
                <a:latin typeface="Calibri"/>
                <a:ea typeface="Calibri"/>
                <a:cs typeface="Calibri"/>
                <a:sym typeface="Calibri"/>
              </a:rPr>
              <a:t>Career</a:t>
            </a:r>
            <a:endParaRPr b="1" sz="13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t/>
            </a:r>
            <a:endParaRPr b="1" sz="13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4" name="Google Shape;7484;p238"/>
          <p:cNvSpPr/>
          <p:nvPr/>
        </p:nvSpPr>
        <p:spPr>
          <a:xfrm rot="5400000">
            <a:off x="8381613" y="1198925"/>
            <a:ext cx="848325" cy="550900"/>
          </a:xfrm>
          <a:prstGeom prst="flowChartExtract">
            <a:avLst/>
          </a:prstGeom>
          <a:solidFill>
            <a:srgbClr val="D9EA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85" name="Google Shape;7485;p238"/>
          <p:cNvSpPr/>
          <p:nvPr/>
        </p:nvSpPr>
        <p:spPr>
          <a:xfrm>
            <a:off x="2814375" y="818100"/>
            <a:ext cx="3096000" cy="431100"/>
          </a:xfrm>
          <a:prstGeom prst="rect">
            <a:avLst/>
          </a:prstGeom>
          <a:solidFill>
            <a:srgbClr val="CFE2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86" name="Google Shape;7486;p238"/>
          <p:cNvSpPr txBox="1"/>
          <p:nvPr/>
        </p:nvSpPr>
        <p:spPr>
          <a:xfrm>
            <a:off x="4639325" y="925200"/>
            <a:ext cx="11538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High 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School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7" name="Google Shape;7487;p238"/>
          <p:cNvSpPr txBox="1"/>
          <p:nvPr/>
        </p:nvSpPr>
        <p:spPr>
          <a:xfrm>
            <a:off x="3101265" y="924902"/>
            <a:ext cx="1415400" cy="99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Middle 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1" i="0" lang="en" sz="13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School</a:t>
            </a:r>
            <a:endParaRPr b="1" i="0" sz="13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488" name="Google Shape;7488;p238"/>
          <p:cNvPicPr preferRelativeResize="0"/>
          <p:nvPr/>
        </p:nvPicPr>
        <p:blipFill rotWithShape="1">
          <a:blip r:embed="rId3">
            <a:alphaModFix/>
          </a:blip>
          <a:srcRect b="18985" l="0" r="0" t="15367"/>
          <a:stretch/>
        </p:blipFill>
        <p:spPr>
          <a:xfrm>
            <a:off x="7252000" y="68075"/>
            <a:ext cx="1829225" cy="4924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92" name="Shape 7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3" name="Google Shape;7493;p239"/>
          <p:cNvSpPr txBox="1"/>
          <p:nvPr>
            <p:ph type="title"/>
          </p:nvPr>
        </p:nvSpPr>
        <p:spPr>
          <a:xfrm>
            <a:off x="226500" y="6927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Career Awareness: Educator Externship</a:t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4" name="Google Shape;7494;p239"/>
          <p:cNvSpPr txBox="1"/>
          <p:nvPr>
            <p:ph idx="1" type="body"/>
          </p:nvPr>
        </p:nvSpPr>
        <p:spPr>
          <a:xfrm>
            <a:off x="311700" y="688225"/>
            <a:ext cx="8520600" cy="414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Overview:</a:t>
            </a:r>
            <a:r>
              <a:rPr lang="en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b="1" lang="en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Educators participate in a 2-day externship series visiting local clean energy businesses to learn more about the Clean Energy industry and career pathways.</a:t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Externship Objectives:</a:t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AutoNum type="arabicPeriod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Educators learn more about the Clean Energy career pathway in renewable sustainable energy with a focus on solar, wind, battery, and home retrofitting.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AutoNum type="arabicPeriod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Educators learn Clean Energy technical skills.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AutoNum type="arabicPeriod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Educators network with Clean Energy employers and create connections for future WBL opportunities.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Educators:</a:t>
            </a: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7 educators from Campbell, Kapolei, Kealakehe, and Waianae high schools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t/>
            </a:r>
            <a:endParaRPr i="1" sz="13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495" name="Google Shape;7495;p239"/>
          <p:cNvPicPr preferRelativeResize="0"/>
          <p:nvPr/>
        </p:nvPicPr>
        <p:blipFill rotWithShape="1">
          <a:blip r:embed="rId3">
            <a:alphaModFix/>
          </a:blip>
          <a:srcRect b="18985" l="0" r="0" t="15367"/>
          <a:stretch/>
        </p:blipFill>
        <p:spPr>
          <a:xfrm>
            <a:off x="6707975" y="69272"/>
            <a:ext cx="2298975" cy="618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99" name="Shape 7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0" name="Google Shape;7500;p240"/>
          <p:cNvSpPr txBox="1"/>
          <p:nvPr>
            <p:ph type="title"/>
          </p:nvPr>
        </p:nvSpPr>
        <p:spPr>
          <a:xfrm>
            <a:off x="311700" y="22547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39285"/>
              <a:buFont typeface="Arial"/>
              <a:buNone/>
            </a:pPr>
            <a:r>
              <a:rPr b="1" lang="en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Career Awareness: Educator Externship</a:t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01" name="Google Shape;7501;p240"/>
          <p:cNvPicPr preferRelativeResize="0"/>
          <p:nvPr/>
        </p:nvPicPr>
        <p:blipFill rotWithShape="1">
          <a:blip r:embed="rId3">
            <a:alphaModFix/>
          </a:blip>
          <a:srcRect b="18985" l="0" r="0" t="15367"/>
          <a:stretch/>
        </p:blipFill>
        <p:spPr>
          <a:xfrm>
            <a:off x="6448125" y="202347"/>
            <a:ext cx="2298975" cy="618950"/>
          </a:xfrm>
          <a:prstGeom prst="rect">
            <a:avLst/>
          </a:prstGeom>
          <a:noFill/>
          <a:ln>
            <a:noFill/>
          </a:ln>
        </p:spPr>
      </p:pic>
      <p:sp>
        <p:nvSpPr>
          <p:cNvPr id="7502" name="Google Shape;7502;p240"/>
          <p:cNvSpPr txBox="1"/>
          <p:nvPr/>
        </p:nvSpPr>
        <p:spPr>
          <a:xfrm>
            <a:off x="195300" y="798175"/>
            <a:ext cx="8753400" cy="408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Day 1</a:t>
            </a: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0" marL="457200" rtl="0" algn="l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●"/>
            </a:pPr>
            <a:r>
              <a:rPr b="1"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HSEO Office: </a:t>
            </a: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Kickoff! 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○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Overview of Clean Energy Sector in Hawaii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○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Introduction and networking with Public Utilities Commission and Climate Change Commission, Consumer Advocate, Hawaiian Electric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○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Demonstration of HSEO HAVEN model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●"/>
            </a:pPr>
            <a:r>
              <a:rPr b="1"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Energy:</a:t>
            </a: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○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Company overview 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○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Contractor presentation 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○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Educator community of practice 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6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Day 2</a:t>
            </a: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</a:t>
            </a:r>
            <a:r>
              <a:rPr lang="en" sz="16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sz="1600" u="sng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0" marL="457200" rtl="0" algn="l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●"/>
            </a:pPr>
            <a:r>
              <a:rPr b="1"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AES: </a:t>
            </a:r>
            <a:endParaRPr b="1"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○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Company overview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○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Tour of Nā Pua Makani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○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Educator community of practice</a:t>
            </a:r>
            <a:endParaRPr sz="1600">
              <a:solidFill>
                <a:schemeClr val="dk2"/>
              </a:solidFill>
            </a:endParaRPr>
          </a:p>
        </p:txBody>
      </p:sp>
      <p:pic>
        <p:nvPicPr>
          <p:cNvPr id="7503" name="Google Shape;7503;p24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448125" y="3817475"/>
            <a:ext cx="1063095" cy="1105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504" name="Google Shape;7504;p24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769203" y="3817475"/>
            <a:ext cx="1063097" cy="1105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505" name="Google Shape;7505;p240"/>
          <p:cNvPicPr preferRelativeResize="0"/>
          <p:nvPr/>
        </p:nvPicPr>
        <p:blipFill rotWithShape="1">
          <a:blip r:embed="rId6">
            <a:alphaModFix/>
          </a:blip>
          <a:srcRect b="19786" l="12412" r="11904" t="22909"/>
          <a:stretch/>
        </p:blipFill>
        <p:spPr>
          <a:xfrm>
            <a:off x="6717499" y="2853675"/>
            <a:ext cx="1760225" cy="9638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09" name="Shape 7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0" name="Google Shape;7510;p241"/>
          <p:cNvSpPr txBox="1"/>
          <p:nvPr>
            <p:ph type="title"/>
          </p:nvPr>
        </p:nvSpPr>
        <p:spPr>
          <a:xfrm>
            <a:off x="311700" y="22547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33904"/>
              <a:buFont typeface="Arial"/>
              <a:buNone/>
            </a:pPr>
            <a:r>
              <a:rPr b="1" lang="en" sz="3244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ClimbHI Bridge</a:t>
            </a:r>
            <a:endParaRPr b="1" sz="3244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355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11" name="Google Shape;7511;p241"/>
          <p:cNvPicPr preferRelativeResize="0"/>
          <p:nvPr/>
        </p:nvPicPr>
        <p:blipFill rotWithShape="1">
          <a:blip r:embed="rId3">
            <a:alphaModFix/>
          </a:blip>
          <a:srcRect b="18985" l="0" r="0" t="15367"/>
          <a:stretch/>
        </p:blipFill>
        <p:spPr>
          <a:xfrm>
            <a:off x="6448125" y="202347"/>
            <a:ext cx="2298975" cy="618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512" name="Google Shape;7512;p2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711151" y="1303051"/>
            <a:ext cx="2503500" cy="841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513" name="Google Shape;7513;p241"/>
          <p:cNvPicPr preferRelativeResize="0"/>
          <p:nvPr/>
        </p:nvPicPr>
        <p:blipFill rotWithShape="1">
          <a:blip r:embed="rId5">
            <a:alphaModFix/>
          </a:blip>
          <a:srcRect b="0" l="1127" r="0" t="0"/>
          <a:stretch/>
        </p:blipFill>
        <p:spPr>
          <a:xfrm>
            <a:off x="4572000" y="2320300"/>
            <a:ext cx="4368176" cy="2183325"/>
          </a:xfrm>
          <a:prstGeom prst="rect">
            <a:avLst/>
          </a:prstGeom>
          <a:noFill/>
          <a:ln>
            <a:noFill/>
          </a:ln>
        </p:spPr>
      </p:pic>
      <p:sp>
        <p:nvSpPr>
          <p:cNvPr id="7514" name="Google Shape;7514;p241"/>
          <p:cNvSpPr txBox="1"/>
          <p:nvPr/>
        </p:nvSpPr>
        <p:spPr>
          <a:xfrm>
            <a:off x="143450" y="875900"/>
            <a:ext cx="4473900" cy="409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Char char="●"/>
            </a:pPr>
            <a:r>
              <a:rPr b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ClimbHI Bridge is a website portal that helps educators easily find and connect with businesses for work-based learning.</a:t>
            </a:r>
            <a:endParaRPr b="1"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Char char="●"/>
            </a:pPr>
            <a:r>
              <a:rPr b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ClimbHI has a Clean Energy button to help educators find clean energy employers.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Char char="●"/>
            </a:pPr>
            <a:r>
              <a:rPr i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If your company is already on ClimbHI Bridge, </a:t>
            </a: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email Sophia (</a:t>
            </a:r>
            <a:r>
              <a:rPr lang="en" sz="1500" u="sng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swibholm@cochawaii.org</a:t>
            </a: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) to be added to the Clean Energy button.</a:t>
            </a:r>
            <a:endParaRPr i="1"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Char char="●"/>
            </a:pPr>
            <a:r>
              <a:rPr i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If your </a:t>
            </a:r>
            <a:r>
              <a:rPr i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company</a:t>
            </a:r>
            <a:r>
              <a:rPr i="1"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has not been onboarded to ClimbHI Bridge yet, </a:t>
            </a: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email Sophia (</a:t>
            </a:r>
            <a:r>
              <a:rPr lang="en" sz="1500" u="sng">
                <a:solidFill>
                  <a:schemeClr val="hlink"/>
                </a:solidFill>
                <a:latin typeface="Calibri"/>
                <a:ea typeface="Calibri"/>
                <a:cs typeface="Calibri"/>
                <a:sym typeface="Calibri"/>
                <a:hlinkClick r:id="rId7"/>
              </a:rPr>
              <a:t>swibholm@cochawaii.org</a:t>
            </a:r>
            <a:r>
              <a:rPr lang="en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) to request an onboarding and be added to the Clean Energy button.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750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○"/>
            </a:pPr>
            <a:r>
              <a:rPr i="1"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NOTE: You have the option to decline opportunities if your business is at capacity.</a:t>
            </a:r>
            <a:endParaRPr i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18" name="Shape 7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19" name="Google Shape;7519;p242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520" name="Google Shape;7520;p242"/>
          <p:cNvSpPr txBox="1"/>
          <p:nvPr/>
        </p:nvSpPr>
        <p:spPr>
          <a:xfrm>
            <a:off x="4187600" y="3858775"/>
            <a:ext cx="4686600" cy="188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39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Vanessa Rogers</a:t>
            </a:r>
            <a:endParaRPr b="1" sz="39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Chamber of Commerce Hawaii</a:t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1" name="Google Shape;7521;p242"/>
          <p:cNvSpPr txBox="1"/>
          <p:nvPr/>
        </p:nvSpPr>
        <p:spPr>
          <a:xfrm>
            <a:off x="4039850" y="240850"/>
            <a:ext cx="4982100" cy="130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3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Breakouts:</a:t>
            </a:r>
            <a:endParaRPr b="1" sz="3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Good Jobs Hawaii Transitions to Employment &amp; On-the-Job Training</a:t>
            </a:r>
            <a:endParaRPr b="1" sz="42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22" name="Google Shape;7522;p242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742800" y="4375122"/>
            <a:ext cx="2298975" cy="618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26" name="Shape 7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7" name="Google Shape;7527;p243"/>
          <p:cNvSpPr txBox="1"/>
          <p:nvPr>
            <p:ph type="title"/>
          </p:nvPr>
        </p:nvSpPr>
        <p:spPr>
          <a:xfrm>
            <a:off x="311700" y="176600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 u="sng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Breakout Discussion:</a:t>
            </a:r>
            <a:endParaRPr b="1" sz="2300" u="sng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Good Jobs Hawaii Transitions to Employment &amp; On-the-Job Training</a:t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8" name="Google Shape;7528;p243"/>
          <p:cNvSpPr txBox="1"/>
          <p:nvPr>
            <p:ph idx="1" type="body"/>
          </p:nvPr>
        </p:nvSpPr>
        <p:spPr>
          <a:xfrm>
            <a:off x="311700" y="12143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Group 1</a:t>
            </a:r>
            <a:endParaRPr b="1"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Cam Black and Jo Ann Cantu</a:t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Group 2</a:t>
            </a:r>
            <a:endParaRPr b="1"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Vanessa Rogers and Marshall Norman</a:t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Group 3</a:t>
            </a:r>
            <a:endParaRPr b="1"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Katie Taladay and McKenna Dale</a:t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29" name="Google Shape;7529;p243"/>
          <p:cNvPicPr preferRelativeResize="0"/>
          <p:nvPr/>
        </p:nvPicPr>
        <p:blipFill rotWithShape="1">
          <a:blip r:embed="rId3">
            <a:alphaModFix/>
          </a:blip>
          <a:srcRect b="18985" l="0" r="0" t="15367"/>
          <a:stretch/>
        </p:blipFill>
        <p:spPr>
          <a:xfrm>
            <a:off x="6742800" y="4375122"/>
            <a:ext cx="2298975" cy="618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33" name="Shape 7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4" name="Google Shape;7534;p244"/>
          <p:cNvSpPr txBox="1"/>
          <p:nvPr>
            <p:ph type="title"/>
          </p:nvPr>
        </p:nvSpPr>
        <p:spPr>
          <a:xfrm>
            <a:off x="279875" y="309850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 u="sng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Breakout</a:t>
            </a:r>
            <a:r>
              <a:rPr b="1" lang="en" sz="2300" u="sng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b="1" lang="en" sz="2300" u="sng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Discussion:</a:t>
            </a:r>
            <a:endParaRPr b="1" sz="2300" u="sng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Good Jobs Hawaii Transitions to Employment &amp; On-the-Job Training</a:t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5" name="Google Shape;7535;p244"/>
          <p:cNvSpPr txBox="1"/>
          <p:nvPr>
            <p:ph idx="1" type="body"/>
          </p:nvPr>
        </p:nvSpPr>
        <p:spPr>
          <a:xfrm>
            <a:off x="366275" y="13755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/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Calibri"/>
              <a:buChar char="-"/>
            </a:pPr>
            <a:r>
              <a:rPr lang="en" sz="1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What are the internship or entry-level job prospects for graduates of Good Jobs Hawaii Clean Energy summer courses?</a:t>
            </a:r>
            <a:endParaRPr sz="1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Calibri"/>
              <a:buChar char="-"/>
            </a:pPr>
            <a:r>
              <a:rPr lang="en" sz="1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How can we ensure graduates are competitive candidates for these jobs?</a:t>
            </a:r>
            <a:endParaRPr sz="2300">
              <a:solidFill>
                <a:schemeClr val="dk1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36" name="Google Shape;7536;p244"/>
          <p:cNvPicPr preferRelativeResize="0"/>
          <p:nvPr/>
        </p:nvPicPr>
        <p:blipFill rotWithShape="1">
          <a:blip r:embed="rId3">
            <a:alphaModFix/>
          </a:blip>
          <a:srcRect b="18985" l="0" r="0" t="15367"/>
          <a:stretch/>
        </p:blipFill>
        <p:spPr>
          <a:xfrm>
            <a:off x="6742800" y="4375122"/>
            <a:ext cx="2298975" cy="618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30" name="Shape 7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1" name="Google Shape;7031;p209"/>
          <p:cNvSpPr/>
          <p:nvPr/>
        </p:nvSpPr>
        <p:spPr>
          <a:xfrm>
            <a:off x="1765800" y="282625"/>
            <a:ext cx="5502600" cy="363900"/>
          </a:xfrm>
          <a:prstGeom prst="roundRect">
            <a:avLst>
              <a:gd fmla="val 16667" name="adj"/>
            </a:avLst>
          </a:prstGeom>
          <a:solidFill>
            <a:srgbClr val="B2CDB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2060"/>
              </a:solidFill>
            </a:endParaRPr>
          </a:p>
        </p:txBody>
      </p:sp>
      <p:sp>
        <p:nvSpPr>
          <p:cNvPr id="7032" name="Google Shape;7032;p209"/>
          <p:cNvSpPr/>
          <p:nvPr/>
        </p:nvSpPr>
        <p:spPr>
          <a:xfrm>
            <a:off x="1875600" y="112825"/>
            <a:ext cx="5502600" cy="4362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3" name="Google Shape;7033;p209"/>
          <p:cNvSpPr txBox="1"/>
          <p:nvPr>
            <p:ph type="title"/>
          </p:nvPr>
        </p:nvSpPr>
        <p:spPr>
          <a:xfrm>
            <a:off x="2031600" y="44575"/>
            <a:ext cx="519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 sz="2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Mahalo to our Industry &amp; Community Invitees</a:t>
            </a:r>
            <a:endParaRPr b="1" i="1" sz="2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34" name="Google Shape;7034;p209"/>
          <p:cNvSpPr txBox="1"/>
          <p:nvPr/>
        </p:nvSpPr>
        <p:spPr>
          <a:xfrm>
            <a:off x="460125" y="749900"/>
            <a:ext cx="2938500" cy="475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174 Power Global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AEE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AES Hawaii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Aina Aloha Economic Futures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Aloha Carbon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Aloha HP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Aloha Petroleum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Altus Power (Tritium 3)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Ameresco - Pu'uloa Energy &amp; Solar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BIA Hawaii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Biki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Blue Ocean Barns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Boilermakers Local 627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Brookfield Renewables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Building Industry Association of Hawaii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C&amp;CH Office of Climate Change, Sustainability 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     &amp;Resiliency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Cellana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City and County of Honolulu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Clearway Energy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UH College of Tropical Agriculture &amp; HR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Council for Native Hawaiian Advancement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County of Hawaii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County of Kauai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County of Maui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Covanta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Cyanotech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Dibs Hawaii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Distributed Energy Partners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EarthJustice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EDF Renewables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Elemental Excelerator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Energy Equity Hui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Essential Leap, LLC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Eurus Energy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Everblue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Ewalu Industries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G70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Haleakala Solar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35" name="Google Shape;7035;p209"/>
          <p:cNvSpPr txBox="1"/>
          <p:nvPr/>
        </p:nvSpPr>
        <p:spPr>
          <a:xfrm>
            <a:off x="2502850" y="671525"/>
            <a:ext cx="3000000" cy="492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 Sustainability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Harold HK Castle Foundation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Agricultural Foundation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Airconditioning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Auto Dealers Association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Building &amp; Construction Trades Council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Building Maintenance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County Dept. of HR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Carpenters Apprenticeship &amp; Training Fund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Dept. of Accounting &amp; General Services 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Department of Agriculture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Department of Education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Department of Labor and Industrial Relations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Department of Transportation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Energy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Energy Systems LLC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Farm Bureau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Gas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Green Growth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Green Infrastructure Authority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Natural Energy Institute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Operating Engineer Industry Stabilization Fund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P-20 Partnership for Education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Pacific University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Regional Council of Carpenters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Solar Energy Association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Technology Development Corporation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 Transportation Association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Hawaiian Electric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Hawaiian Native Corporation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HCATT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Hoahu Energy Cooperative Molokai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Holomua Collective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Holu Hou Energy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Honolulu Bicycling League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HPM Building Supply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Hui O Hauula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IBEW Local 1186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IBEW Local 1357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Innergex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36" name="Google Shape;7036;p209"/>
          <p:cNvSpPr txBox="1"/>
          <p:nvPr/>
        </p:nvSpPr>
        <p:spPr>
          <a:xfrm>
            <a:off x="5032675" y="749900"/>
            <a:ext cx="3000000" cy="492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IBEW Local 1260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Inter Island Solar Supply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Island Energy Services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IHS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Imua Mana Solutions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Innergex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JN Automotive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Johnson Controls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Kaala Farm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Kalaeloa Energy Partners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Kapolei High School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Kauai Island Utility Cooperative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Kauai Petroleum Inc.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KumuKit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Kupono Solar Development LLC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Kupu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Lawson &amp; Associates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Legasea Energy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Lei Foundation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Life of the Land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Local 627 Boilermakers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Longroad Energy Holdings, LLC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Longroad Development Company, LLC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Mahi Pono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Makaha Learning Center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Malama Solar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Maui Economic Development Board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Maui Oil Co.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Molokai Affordable Housing Alliance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Moss &amp; Associates, LLC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Native Hawaiian Education Council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Natural Energy Laboratory of Hawaii Authority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Nexamp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OEDB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Oceanit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Office of Hawaiian Affairs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Ormat Technologies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Pacific Biodiesel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37" name="Google Shape;7037;p209"/>
          <p:cNvSpPr txBox="1"/>
          <p:nvPr/>
        </p:nvSpPr>
        <p:spPr>
          <a:xfrm>
            <a:off x="7048450" y="755400"/>
            <a:ext cx="2143500" cy="449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Pacific Current LLC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Pacific Resource Partnership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 Hawaii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PBR Hawaii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Photonworks Engineering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PICHTR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Planning Solutions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Plumbing &amp; Pipefitting Local 675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Plus Power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Pono Home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Progression Energy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Pulama Lanai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Puuloa Energy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PVT Land Co.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QRSE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REC Solar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Regent Craft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Revolusun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Roberts Hawaii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Servco Pacific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Shake Energy Collective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Shifted Energy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SMS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Solaray Corp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SSFM International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Stantec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SunPower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SunRun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Sun Farmers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Sustainable Molokai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Swinerton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Tawhiri Power - Pakini Nui Wind Farm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TerraForm Power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Toledo Associates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Ulupono Initiative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UH College of Tropical Agriculture and Human Resources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UH Natural Disaster Preparedness Training Center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We are Oceania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Zero Waste Hawaii Island</a:t>
            </a:r>
            <a:endParaRPr sz="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40" name="Shape 7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41" name="Google Shape;7541;p245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542" name="Google Shape;7542;p245"/>
          <p:cNvSpPr txBox="1"/>
          <p:nvPr/>
        </p:nvSpPr>
        <p:spPr>
          <a:xfrm>
            <a:off x="4187600" y="2042500"/>
            <a:ext cx="4686600" cy="188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0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Report Back</a:t>
            </a:r>
            <a:endParaRPr b="1" sz="40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2 minutes per group</a:t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3" name="Google Shape;7543;p245"/>
          <p:cNvSpPr txBox="1"/>
          <p:nvPr/>
        </p:nvSpPr>
        <p:spPr>
          <a:xfrm>
            <a:off x="4039850" y="240850"/>
            <a:ext cx="4982100" cy="60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t/>
            </a:r>
            <a:endParaRPr b="1" sz="3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44" name="Google Shape;7544;p245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742800" y="4375122"/>
            <a:ext cx="2298975" cy="618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48" name="Shape 7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9" name="Google Shape;7549;p246"/>
          <p:cNvSpPr/>
          <p:nvPr/>
        </p:nvSpPr>
        <p:spPr>
          <a:xfrm>
            <a:off x="273300" y="784538"/>
            <a:ext cx="2502900" cy="4040700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Discussion:</a:t>
            </a:r>
            <a:endParaRPr b="1"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4130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What are the internship or entry-level job prospects for graduates of Good Jobs Hawaii Clean Energy summer courses?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4130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How can we ensure graduates are competitive candidates for these jobs?</a:t>
            </a:r>
            <a:endParaRPr sz="1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4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0" name="Google Shape;7550;p246"/>
          <p:cNvSpPr/>
          <p:nvPr/>
        </p:nvSpPr>
        <p:spPr>
          <a:xfrm>
            <a:off x="2942156" y="754482"/>
            <a:ext cx="5928600" cy="4040700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4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400">
                <a:latin typeface="Calibri"/>
                <a:ea typeface="Calibri"/>
                <a:cs typeface="Calibri"/>
                <a:sym typeface="Calibri"/>
              </a:rPr>
              <a:t>Notes:</a:t>
            </a:r>
            <a:endParaRPr b="1" sz="1400"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-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Too soon to tell where students in the high school pathway are ending up in the workforce.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-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Industry question: How do we find out what candidates/graduates are available to be hired?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-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Internship programs available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-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Construction to operations jobs - engineering (no chemical engineering programs locally)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-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Often contract with licensed trade </a:t>
            </a:r>
            <a:r>
              <a:rPr lang="en">
                <a:latin typeface="Calibri"/>
                <a:ea typeface="Calibri"/>
                <a:cs typeface="Calibri"/>
                <a:sym typeface="Calibri"/>
              </a:rPr>
              <a:t>professionals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-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How do we bring kamaaina home after college?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-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High school internships in energy should include emphasis on career opportunities and support them through education and training needed - </a:t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1" name="Google Shape;7551;p246"/>
          <p:cNvSpPr txBox="1"/>
          <p:nvPr/>
        </p:nvSpPr>
        <p:spPr>
          <a:xfrm>
            <a:off x="273300" y="154669"/>
            <a:ext cx="4634400" cy="4926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Group 1</a:t>
            </a:r>
            <a:endParaRPr sz="1300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55" name="Shape 7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6" name="Google Shape;7556;p247"/>
          <p:cNvSpPr/>
          <p:nvPr/>
        </p:nvSpPr>
        <p:spPr>
          <a:xfrm>
            <a:off x="273300" y="784538"/>
            <a:ext cx="2502900" cy="4040700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Discussion:</a:t>
            </a:r>
            <a:endParaRPr b="1"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4130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What are the internship or entry-level job prospects for graduates of Good Jobs Hawaii Clean Energy summer courses?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4130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How can we ensure graduates are competitive candidates for these jobs?</a:t>
            </a:r>
            <a:endParaRPr sz="1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4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7" name="Google Shape;7557;p247"/>
          <p:cNvSpPr/>
          <p:nvPr/>
        </p:nvSpPr>
        <p:spPr>
          <a:xfrm>
            <a:off x="2942156" y="754482"/>
            <a:ext cx="5928600" cy="4040700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00">
                <a:latin typeface="Calibri"/>
                <a:ea typeface="Calibri"/>
                <a:cs typeface="Calibri"/>
                <a:sym typeface="Calibri"/>
              </a:rPr>
              <a:t>Notes:</a:t>
            </a:r>
            <a:endParaRPr b="1" sz="11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Entry-level job prospects from Good Jobs courses: 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Calibri"/>
              <a:buChar char="●"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Solar technician apprentice (utility scale solar projects)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On-the-Job Training Course: 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Calibri"/>
              <a:buChar char="●"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Internship candidates that come from a degree program that correlate with the role/sector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Calibri"/>
              <a:buChar char="●"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Allows emerging professionals to gain real-world work </a:t>
            </a: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experience</a:t>
            </a: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 and employers to train their incoming workforce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Pre-apprenticeship pathways: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Calibri"/>
              <a:buChar char="●"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Interim credentials program - 12 HS seniors that complete curriculum of 1st year apprenticeship program; if they do well, they are provided direct entry into the apprenticeship program 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-298450" lvl="1" marL="914400" rtl="0" algn="l">
              <a:spcBef>
                <a:spcPts val="0"/>
              </a:spcBef>
              <a:spcAft>
                <a:spcPts val="0"/>
              </a:spcAft>
              <a:buSzPts val="1100"/>
              <a:buFont typeface="Calibri"/>
              <a:buChar char="○"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Skills gained: basic codeology, ACDC theory,  basic </a:t>
            </a: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safety (first aid, CPR, etc.)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-298450" lvl="1" marL="914400" rtl="0" algn="l">
              <a:spcBef>
                <a:spcPts val="0"/>
              </a:spcBef>
              <a:spcAft>
                <a:spcPts val="0"/>
              </a:spcAft>
              <a:buSzPts val="1100"/>
              <a:buFont typeface="Calibri"/>
              <a:buChar char="○"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Benefit: Students know what they are getting into and are already committed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Ensure </a:t>
            </a: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competitive</a:t>
            </a: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 candidates: 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Calibri"/>
              <a:buChar char="●"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Algebra; mental math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Calibri"/>
              <a:buChar char="●"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Knowledge of </a:t>
            </a: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electrical</a:t>
            </a: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 safety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Calibri"/>
              <a:buChar char="●"/>
            </a:pPr>
            <a:r>
              <a:rPr lang="en" sz="1100">
                <a:latin typeface="Calibri"/>
                <a:ea typeface="Calibri"/>
                <a:cs typeface="Calibri"/>
                <a:sym typeface="Calibri"/>
              </a:rPr>
              <a:t>Electrical license</a:t>
            </a:r>
            <a:endParaRPr sz="11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8" name="Google Shape;7558;p247"/>
          <p:cNvSpPr txBox="1"/>
          <p:nvPr/>
        </p:nvSpPr>
        <p:spPr>
          <a:xfrm>
            <a:off x="273300" y="154669"/>
            <a:ext cx="4634400" cy="4926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Group 2</a:t>
            </a:r>
            <a:endParaRPr sz="1300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62" name="Shape 7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3" name="Google Shape;7563;p248"/>
          <p:cNvSpPr/>
          <p:nvPr/>
        </p:nvSpPr>
        <p:spPr>
          <a:xfrm>
            <a:off x="273300" y="784538"/>
            <a:ext cx="2502900" cy="4040700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Discussion:</a:t>
            </a:r>
            <a:endParaRPr b="1"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4130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What are the internship or entry-level job prospects for graduates of Good Jobs Hawaii Clean Energy summer courses?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4130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How can we ensure graduates are competitive candidates for these jobs?</a:t>
            </a:r>
            <a:endParaRPr sz="1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4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4" name="Google Shape;7564;p248"/>
          <p:cNvSpPr/>
          <p:nvPr/>
        </p:nvSpPr>
        <p:spPr>
          <a:xfrm>
            <a:off x="2854350" y="754475"/>
            <a:ext cx="6127500" cy="4301400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4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Calibri"/>
                <a:ea typeface="Calibri"/>
                <a:cs typeface="Calibri"/>
                <a:sym typeface="Calibri"/>
              </a:rPr>
              <a:t>Notes:</a:t>
            </a:r>
            <a:endParaRPr b="1"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Emphasizing how important an 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internship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 period or opportunity before 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permanent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 hire is in order to gain 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confidence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 in the role/field 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1" marL="9144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Good Jobs Hawaii helps facilitate direct, permanent hiring as well as internships within companies that have an intent to hire. 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1" marL="9144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GJH can also set up a specialized on-the-job training program for companies who have an intent to hire Good Jobs graduates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Entry-level job market is tough! 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1" marL="9144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Even with experience, internships, etc, folks 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struggle</a:t>
            </a: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 to find entry-level work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Calibri"/>
                <a:ea typeface="Calibri"/>
                <a:cs typeface="Calibri"/>
                <a:sym typeface="Calibri"/>
              </a:rPr>
              <a:t>What entry-level roles exist? </a:t>
            </a:r>
            <a:endParaRPr b="1"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Industry sites a lack of true “entry-level” roles and aim to create pathways that start at the entry-level and feed their associate and higher roles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Need for CDL drivers, transportation association glad that these trainings still exist 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Calibri"/>
                <a:ea typeface="Calibri"/>
                <a:cs typeface="Calibri"/>
                <a:sym typeface="Calibri"/>
              </a:rPr>
              <a:t>If not entry-level roles, where are the gaps in skill sets that need upskilling support? </a:t>
            </a:r>
            <a:endParaRPr b="1"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What upskilling opportunities does Good Jobs offer?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1" marL="9144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latin typeface="Calibri"/>
                <a:ea typeface="Calibri"/>
                <a:cs typeface="Calibri"/>
                <a:sym typeface="Calibri"/>
              </a:rPr>
              <a:t>PMP, Certified Energy Auditor, CE Manager, energy efficiency manager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What upskilling do our industry partners need?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PMP! Heco would want their employees to be upskilled in this area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Companies could incentivize (small bonus, etc) employees to pursue upskilling and this incentive would represent a tangible outcome for the grant 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048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-"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Grant measures outcomes for up to 6mo after taking a GJ course 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111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Calibri"/>
              <a:buChar char="-"/>
            </a:pPr>
            <a:r>
              <a:t/>
            </a:r>
            <a:endParaRPr sz="13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5" name="Google Shape;7565;p248"/>
          <p:cNvSpPr txBox="1"/>
          <p:nvPr/>
        </p:nvSpPr>
        <p:spPr>
          <a:xfrm>
            <a:off x="273300" y="154669"/>
            <a:ext cx="4634400" cy="4926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Group 3</a:t>
            </a:r>
            <a:endParaRPr sz="1300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69" name="Shape 7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0" name="Google Shape;7570;p249"/>
          <p:cNvPicPr preferRelativeResize="0"/>
          <p:nvPr/>
        </p:nvPicPr>
        <p:blipFill rotWithShape="1">
          <a:blip r:embed="rId3">
            <a:alphaModFix/>
          </a:blip>
          <a:srcRect b="26105" l="13148" r="64948" t="16771"/>
          <a:stretch/>
        </p:blipFill>
        <p:spPr>
          <a:xfrm>
            <a:off x="807975" y="764025"/>
            <a:ext cx="3103526" cy="3258099"/>
          </a:xfrm>
          <a:prstGeom prst="rect">
            <a:avLst/>
          </a:prstGeom>
          <a:noFill/>
          <a:ln>
            <a:noFill/>
          </a:ln>
        </p:spPr>
      </p:pic>
      <p:sp>
        <p:nvSpPr>
          <p:cNvPr id="7571" name="Google Shape;7571;p249"/>
          <p:cNvSpPr txBox="1"/>
          <p:nvPr/>
        </p:nvSpPr>
        <p:spPr>
          <a:xfrm>
            <a:off x="4187600" y="2655650"/>
            <a:ext cx="4686600" cy="188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900">
                <a:solidFill>
                  <a:srgbClr val="ED7D31"/>
                </a:solidFill>
                <a:latin typeface="Calibri"/>
                <a:ea typeface="Calibri"/>
                <a:cs typeface="Calibri"/>
                <a:sym typeface="Calibri"/>
              </a:rPr>
              <a:t>Cam Black</a:t>
            </a:r>
            <a:endParaRPr b="1" sz="3900">
              <a:solidFill>
                <a:srgbClr val="ED7D3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HSEO</a:t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1" sz="2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2" name="Google Shape;7572;p249"/>
          <p:cNvSpPr txBox="1"/>
          <p:nvPr/>
        </p:nvSpPr>
        <p:spPr>
          <a:xfrm>
            <a:off x="4039850" y="240850"/>
            <a:ext cx="4982100" cy="60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rPr b="1" lang="en" sz="3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Next Steps &amp; Key Dates</a:t>
            </a:r>
            <a:endParaRPr b="1" sz="3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73" name="Google Shape;7573;p249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742800" y="4375122"/>
            <a:ext cx="2298975" cy="618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77" name="Shape 7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8" name="Google Shape;7578;p250"/>
          <p:cNvSpPr txBox="1"/>
          <p:nvPr>
            <p:ph type="title"/>
          </p:nvPr>
        </p:nvSpPr>
        <p:spPr>
          <a:xfrm>
            <a:off x="311700" y="105900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Next Steps </a:t>
            </a:r>
            <a:endParaRPr b="1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9" name="Google Shape;7579;p250"/>
          <p:cNvSpPr txBox="1"/>
          <p:nvPr>
            <p:ph idx="1" type="body"/>
          </p:nvPr>
        </p:nvSpPr>
        <p:spPr>
          <a:xfrm>
            <a:off x="311700" y="620400"/>
            <a:ext cx="8832300" cy="39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Calibri"/>
              <a:buChar char="●"/>
            </a:pPr>
            <a:r>
              <a:rPr b="1"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Employers:</a:t>
            </a:r>
            <a:endParaRPr sz="17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6550" lvl="1" marL="9144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Calibri"/>
              <a:buChar char="○"/>
            </a:pPr>
            <a:r>
              <a:rPr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Submit MEDB </a:t>
            </a:r>
            <a:r>
              <a:rPr b="1"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employer intake form </a:t>
            </a:r>
            <a:r>
              <a:rPr i="1"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(link in chat) </a:t>
            </a:r>
            <a:r>
              <a:rPr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if interested in hiring a Good Jobs Hawaii graduate as an intern or full-time employee</a:t>
            </a:r>
            <a:r>
              <a:rPr i="1"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($2,000 stipend per participant)</a:t>
            </a:r>
            <a:endParaRPr i="1" sz="17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6550" lvl="1" marL="9144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Calibri"/>
              <a:buChar char="○"/>
            </a:pPr>
            <a:r>
              <a:rPr b="1" lang="en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Upskill your employees</a:t>
            </a:r>
            <a:r>
              <a:rPr lang="en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with Good Jobs Hawaii courses @ goodjobshawaii.org </a:t>
            </a:r>
            <a:endParaRPr sz="17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6550" lvl="1" marL="9144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Calibri"/>
              <a:buChar char="○"/>
            </a:pPr>
            <a:r>
              <a:rPr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Add your company to the Clean Energy button on </a:t>
            </a:r>
            <a:r>
              <a:rPr b="1"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ClimbHI Bridge</a:t>
            </a:r>
            <a:r>
              <a:rPr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by emailing Sophia (</a:t>
            </a:r>
            <a:r>
              <a:rPr lang="en" sz="1700" u="sng">
                <a:solidFill>
                  <a:schemeClr val="hlink"/>
                </a:solidFill>
                <a:latin typeface="Calibri"/>
                <a:ea typeface="Calibri"/>
                <a:cs typeface="Calibri"/>
                <a:sym typeface="Calibri"/>
                <a:hlinkClick r:id="rId3"/>
              </a:rPr>
              <a:t>swibholm@cochawaii.org</a:t>
            </a:r>
            <a:r>
              <a:rPr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) </a:t>
            </a:r>
            <a:endParaRPr sz="17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Calibri"/>
              <a:buChar char="●"/>
            </a:pPr>
            <a:r>
              <a:rPr b="1" lang="en" sz="17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All:</a:t>
            </a:r>
            <a:endParaRPr b="1" sz="17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655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Calibri"/>
              <a:buChar char="○"/>
            </a:pPr>
            <a:r>
              <a:rPr lang="en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Participate in Priority Workgroup effort</a:t>
            </a:r>
            <a:r>
              <a:rPr lang="en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</a:t>
            </a:r>
            <a:endParaRPr sz="17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CESP Year 2 Full Partnership Meeting Schedule:</a:t>
            </a:r>
            <a:endParaRPr b="1" sz="2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●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February 2025 (virtual) </a:t>
            </a:r>
            <a:endParaRPr i="1"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●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Thursday, May 8th, 2025, IN-PERSON all sectors at Japanese Cultural Center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9144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80" name="Google Shape;7580;p250"/>
          <p:cNvPicPr preferRelativeResize="0"/>
          <p:nvPr/>
        </p:nvPicPr>
        <p:blipFill rotWithShape="1">
          <a:blip r:embed="rId4">
            <a:alphaModFix/>
          </a:blip>
          <a:srcRect b="18985" l="0" r="0" t="15367"/>
          <a:stretch/>
        </p:blipFill>
        <p:spPr>
          <a:xfrm>
            <a:off x="6742800" y="4472172"/>
            <a:ext cx="2298975" cy="618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84" name="Shape 7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5" name="Google Shape;7585;p251"/>
          <p:cNvSpPr txBox="1"/>
          <p:nvPr/>
        </p:nvSpPr>
        <p:spPr>
          <a:xfrm>
            <a:off x="193525" y="-56525"/>
            <a:ext cx="3473700" cy="1745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3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Register for Future of Work 2025! </a:t>
            </a:r>
            <a:endParaRPr sz="3300">
              <a:solidFill>
                <a:srgbClr val="FFFFFF"/>
              </a:solidFill>
            </a:endParaRPr>
          </a:p>
        </p:txBody>
      </p:sp>
      <p:pic>
        <p:nvPicPr>
          <p:cNvPr id="7586" name="Google Shape;7586;p2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834975" y="113038"/>
            <a:ext cx="4917426" cy="4917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7587" name="Google Shape;7587;p25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6822" y="3285075"/>
            <a:ext cx="1745429" cy="1745400"/>
          </a:xfrm>
          <a:prstGeom prst="rect">
            <a:avLst/>
          </a:prstGeom>
          <a:noFill/>
          <a:ln>
            <a:noFill/>
          </a:ln>
        </p:spPr>
      </p:pic>
      <p:sp>
        <p:nvSpPr>
          <p:cNvPr id="7588" name="Google Shape;7588;p251"/>
          <p:cNvSpPr txBox="1"/>
          <p:nvPr/>
        </p:nvSpPr>
        <p:spPr>
          <a:xfrm>
            <a:off x="1574175" y="3639663"/>
            <a:ext cx="2260800" cy="103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u="sng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General Public</a:t>
            </a:r>
            <a:endParaRPr sz="1600" u="sng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$70</a:t>
            </a:r>
            <a:endParaRPr sz="16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600" u="sng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DOE/UH Educator</a:t>
            </a:r>
            <a:endParaRPr sz="1600" u="sng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6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Free</a:t>
            </a:r>
            <a:endParaRPr sz="16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1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9" name="Google Shape;7589;p251"/>
          <p:cNvSpPr txBox="1"/>
          <p:nvPr/>
        </p:nvSpPr>
        <p:spPr>
          <a:xfrm>
            <a:off x="145225" y="1469000"/>
            <a:ext cx="3570300" cy="155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154775"/>
                </a:solidFill>
                <a:latin typeface="Calibri"/>
                <a:ea typeface="Calibri"/>
                <a:cs typeface="Calibri"/>
                <a:sym typeface="Calibri"/>
              </a:rPr>
              <a:t>-</a:t>
            </a:r>
            <a:r>
              <a:rPr lang="en" sz="1600">
                <a:solidFill>
                  <a:srgbClr val="154775"/>
                </a:solidFill>
                <a:latin typeface="Calibri"/>
                <a:ea typeface="Calibri"/>
                <a:cs typeface="Calibri"/>
                <a:sym typeface="Calibri"/>
              </a:rPr>
              <a:t> Keynote from </a:t>
            </a:r>
            <a:r>
              <a:rPr lang="en" sz="1600">
                <a:solidFill>
                  <a:srgbClr val="154775"/>
                </a:solidFill>
                <a:latin typeface="Calibri"/>
                <a:ea typeface="Calibri"/>
                <a:cs typeface="Calibri"/>
                <a:sym typeface="Calibri"/>
              </a:rPr>
              <a:t>Peter</a:t>
            </a:r>
            <a:r>
              <a:rPr lang="en" sz="1600">
                <a:solidFill>
                  <a:srgbClr val="154775"/>
                </a:solidFill>
                <a:latin typeface="Calibri"/>
                <a:ea typeface="Calibri"/>
                <a:cs typeface="Calibri"/>
                <a:sym typeface="Calibri"/>
              </a:rPr>
              <a:t> Schwartz, Chief Futures Officer at Salesforce</a:t>
            </a:r>
            <a:endParaRPr sz="1600">
              <a:solidFill>
                <a:srgbClr val="154775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1F497D"/>
                </a:solidFill>
                <a:latin typeface="Calibri"/>
                <a:ea typeface="Calibri"/>
                <a:cs typeface="Calibri"/>
                <a:sym typeface="Calibri"/>
              </a:rPr>
              <a:t>- ESP &amp; Campbell HS Spotlight </a:t>
            </a:r>
            <a:endParaRPr sz="1600">
              <a:solidFill>
                <a:srgbClr val="1F497D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600">
                <a:solidFill>
                  <a:srgbClr val="1F497D"/>
                </a:solidFill>
                <a:latin typeface="Calibri"/>
                <a:ea typeface="Calibri"/>
                <a:cs typeface="Calibri"/>
                <a:sym typeface="Calibri"/>
              </a:rPr>
              <a:t>Developing the Next Generation of Talent: A Sector Partnership Success Story</a:t>
            </a:r>
            <a:endParaRPr i="1" sz="1600">
              <a:solidFill>
                <a:srgbClr val="1F497D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93" name="Shape 7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94" name="Google Shape;7594;p2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968912" y="3648223"/>
            <a:ext cx="1517774" cy="1180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7595" name="Google Shape;7595;p25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981149" y="2514549"/>
            <a:ext cx="1461013" cy="1232125"/>
          </a:xfrm>
          <a:prstGeom prst="rect">
            <a:avLst/>
          </a:prstGeom>
          <a:noFill/>
          <a:ln>
            <a:noFill/>
          </a:ln>
        </p:spPr>
      </p:pic>
      <p:sp>
        <p:nvSpPr>
          <p:cNvPr id="7596" name="Google Shape;7596;p252"/>
          <p:cNvSpPr/>
          <p:nvPr/>
        </p:nvSpPr>
        <p:spPr>
          <a:xfrm>
            <a:off x="1881975" y="475200"/>
            <a:ext cx="5073300" cy="707400"/>
          </a:xfrm>
          <a:prstGeom prst="roundRect">
            <a:avLst>
              <a:gd fmla="val 16667" name="adj"/>
            </a:avLst>
          </a:prstGeom>
          <a:solidFill>
            <a:srgbClr val="B2CDB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2060"/>
              </a:solidFill>
            </a:endParaRPr>
          </a:p>
        </p:txBody>
      </p:sp>
      <p:sp>
        <p:nvSpPr>
          <p:cNvPr id="7597" name="Google Shape;7597;p252"/>
          <p:cNvSpPr/>
          <p:nvPr/>
        </p:nvSpPr>
        <p:spPr>
          <a:xfrm>
            <a:off x="1991775" y="305400"/>
            <a:ext cx="5242800" cy="7074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98" name="Google Shape;7598;p252"/>
          <p:cNvSpPr txBox="1"/>
          <p:nvPr>
            <p:ph type="title"/>
          </p:nvPr>
        </p:nvSpPr>
        <p:spPr>
          <a:xfrm>
            <a:off x="2299125" y="394425"/>
            <a:ext cx="4962900" cy="572700"/>
          </a:xfrm>
          <a:prstGeom prst="rect">
            <a:avLst/>
          </a:prstGeom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>
                <a:solidFill>
                  <a:srgbClr val="002060"/>
                </a:solidFill>
              </a:rPr>
              <a:t>Mahalo to our Supporters!</a:t>
            </a:r>
            <a:endParaRPr b="1" i="1">
              <a:solidFill>
                <a:srgbClr val="002060"/>
              </a:solidFill>
            </a:endParaRPr>
          </a:p>
        </p:txBody>
      </p:sp>
      <p:pic>
        <p:nvPicPr>
          <p:cNvPr id="7599" name="Google Shape;7599;p25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998900" y="1263563"/>
            <a:ext cx="1280375" cy="1308188"/>
          </a:xfrm>
          <a:prstGeom prst="rect">
            <a:avLst/>
          </a:prstGeom>
          <a:noFill/>
          <a:ln>
            <a:noFill/>
          </a:ln>
        </p:spPr>
      </p:pic>
      <p:pic>
        <p:nvPicPr>
          <p:cNvPr id="7600" name="Google Shape;7600;p25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035800" y="3992161"/>
            <a:ext cx="1206591" cy="666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01" name="Google Shape;7601;p25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24750" y="3890863"/>
            <a:ext cx="1738447" cy="869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602" name="Google Shape;7602;p25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724800" y="2548225"/>
            <a:ext cx="1206600" cy="1232116"/>
          </a:xfrm>
          <a:prstGeom prst="rect">
            <a:avLst/>
          </a:prstGeom>
          <a:noFill/>
          <a:ln>
            <a:noFill/>
          </a:ln>
        </p:spPr>
      </p:pic>
      <p:pic>
        <p:nvPicPr>
          <p:cNvPr id="7603" name="Google Shape;7603;p25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690487" y="1277475"/>
            <a:ext cx="1280375" cy="1280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04" name="Google Shape;7604;p252"/>
          <p:cNvPicPr preferRelativeResize="0"/>
          <p:nvPr/>
        </p:nvPicPr>
        <p:blipFill rotWithShape="1">
          <a:blip r:embed="rId10">
            <a:alphaModFix/>
          </a:blip>
          <a:srcRect b="0" l="20804" r="20640" t="0"/>
          <a:stretch/>
        </p:blipFill>
        <p:spPr>
          <a:xfrm>
            <a:off x="2735900" y="1264627"/>
            <a:ext cx="1376550" cy="130606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05" name="Google Shape;7605;p252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4799413" y="1277463"/>
            <a:ext cx="1280375" cy="1280398"/>
          </a:xfrm>
          <a:prstGeom prst="rect">
            <a:avLst/>
          </a:prstGeom>
          <a:noFill/>
          <a:ln>
            <a:noFill/>
          </a:ln>
        </p:spPr>
      </p:pic>
      <p:pic>
        <p:nvPicPr>
          <p:cNvPr id="7606" name="Google Shape;7606;p252"/>
          <p:cNvPicPr preferRelativeResize="0"/>
          <p:nvPr/>
        </p:nvPicPr>
        <p:blipFill rotWithShape="1">
          <a:blip r:embed="rId12">
            <a:alphaModFix/>
          </a:blip>
          <a:srcRect b="30202" l="56756" r="24309" t="53879"/>
          <a:stretch/>
        </p:blipFill>
        <p:spPr>
          <a:xfrm>
            <a:off x="2656100" y="4041575"/>
            <a:ext cx="1915892" cy="660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07" name="Google Shape;7607;p252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3549400" y="2490025"/>
            <a:ext cx="1813750" cy="1401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11" name="Shape 7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12" name="Google Shape;7612;p2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70526" y="1289944"/>
            <a:ext cx="1333300" cy="1037031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3" name="Google Shape;7613;p25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262025" y="1513838"/>
            <a:ext cx="1206600" cy="666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4" name="Google Shape;7614;p25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01600" y="1493264"/>
            <a:ext cx="1415575" cy="70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5" name="Google Shape;7615;p253"/>
          <p:cNvPicPr preferRelativeResize="0"/>
          <p:nvPr/>
        </p:nvPicPr>
        <p:blipFill rotWithShape="1">
          <a:blip r:embed="rId6">
            <a:alphaModFix/>
          </a:blip>
          <a:srcRect b="30202" l="56756" r="24309" t="53879"/>
          <a:stretch/>
        </p:blipFill>
        <p:spPr>
          <a:xfrm>
            <a:off x="2255150" y="1537444"/>
            <a:ext cx="1796601" cy="619418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6" name="Google Shape;7616;p25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090900" y="1260424"/>
            <a:ext cx="1518177" cy="1173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7" name="Google Shape;7617;p25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299825" y="2446612"/>
            <a:ext cx="1333300" cy="1124411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8" name="Google Shape;7618;p253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6131075" y="2479275"/>
            <a:ext cx="1036550" cy="1059076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9" name="Google Shape;7619;p253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4726913" y="2450175"/>
            <a:ext cx="1094125" cy="1117268"/>
          </a:xfrm>
          <a:prstGeom prst="rect">
            <a:avLst/>
          </a:prstGeom>
          <a:noFill/>
          <a:ln>
            <a:noFill/>
          </a:ln>
        </p:spPr>
      </p:pic>
      <p:pic>
        <p:nvPicPr>
          <p:cNvPr id="7620" name="Google Shape;7620;p253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601600" y="2461750"/>
            <a:ext cx="1094125" cy="10941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21" name="Google Shape;7621;p253"/>
          <p:cNvPicPr preferRelativeResize="0"/>
          <p:nvPr/>
        </p:nvPicPr>
        <p:blipFill rotWithShape="1">
          <a:blip r:embed="rId12">
            <a:alphaModFix/>
          </a:blip>
          <a:srcRect b="0" l="20804" r="20640" t="0"/>
          <a:stretch/>
        </p:blipFill>
        <p:spPr>
          <a:xfrm>
            <a:off x="1896900" y="2436400"/>
            <a:ext cx="1206601" cy="1144816"/>
          </a:xfrm>
          <a:prstGeom prst="rect">
            <a:avLst/>
          </a:prstGeom>
          <a:noFill/>
          <a:ln>
            <a:noFill/>
          </a:ln>
        </p:spPr>
      </p:pic>
      <p:pic>
        <p:nvPicPr>
          <p:cNvPr id="7622" name="Google Shape;7622;p253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3272074" y="2436399"/>
            <a:ext cx="1144802" cy="11448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41" name="Shape 7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2" name="Google Shape;7042;p210"/>
          <p:cNvSpPr txBox="1"/>
          <p:nvPr/>
        </p:nvSpPr>
        <p:spPr>
          <a:xfrm>
            <a:off x="353750" y="394038"/>
            <a:ext cx="6515400" cy="32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Today’s Meeting Goals</a:t>
            </a:r>
            <a:endParaRPr b="1" sz="25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3" name="Google Shape;7043;p210"/>
          <p:cNvSpPr txBox="1"/>
          <p:nvPr/>
        </p:nvSpPr>
        <p:spPr>
          <a:xfrm>
            <a:off x="382125" y="946225"/>
            <a:ext cx="8082900" cy="128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●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Look back at our Year 1 progress and look ahead at Year 2 priorities and goals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●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Receive updates on the Clean Energy Pathway at DOE schools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●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Hear from employers utilizing Good Jobs Hawaii to meet their workforce needs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Char char="●"/>
            </a:pPr>
            <a:r>
              <a:rPr lang="en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Discuss Good Jobs Hawaii transitions to employment and on-the-job training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47" name="Shape 7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8" name="Google Shape;7048;p211"/>
          <p:cNvSpPr txBox="1"/>
          <p:nvPr/>
        </p:nvSpPr>
        <p:spPr>
          <a:xfrm>
            <a:off x="341625" y="157488"/>
            <a:ext cx="6515400" cy="32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Today’s Agenda</a:t>
            </a:r>
            <a:endParaRPr b="1" sz="25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7049" name="Google Shape;7049;p211"/>
          <p:cNvGraphicFramePr/>
          <p:nvPr/>
        </p:nvGraphicFramePr>
        <p:xfrm>
          <a:off x="455675" y="631575"/>
          <a:ext cx="3000000" cy="3000000"/>
        </p:xfrm>
        <a:graphic>
          <a:graphicData uri="http://schemas.openxmlformats.org/drawingml/2006/table">
            <a:tbl>
              <a:tblPr bandRow="1">
                <a:noFill/>
                <a:tableStyleId>{43E68617-3661-47E0-8C26-B58DEEDC8417}</a:tableStyleId>
              </a:tblPr>
              <a:tblGrid>
                <a:gridCol w="822450"/>
                <a:gridCol w="4138000"/>
                <a:gridCol w="3546850"/>
              </a:tblGrid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Time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FE2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Topic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FE2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Speaker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FE2F3"/>
                    </a:solidFill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Welcome and Introductions</a:t>
                      </a:r>
                      <a:endParaRPr sz="1000">
                        <a:highlight>
                          <a:srgbClr val="FFFF00"/>
                        </a:highlight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Cam Black, HSEO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CESP Year 1 Look Back and Year 2 Look Ahead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Mark Glick, HSEO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Celebrations &amp; Industry Updates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Jo Ann Cantu, HSEO</a:t>
                      </a:r>
                      <a:endParaRPr sz="1000">
                        <a:highlight>
                          <a:srgbClr val="FFFF00"/>
                        </a:highlight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Clean Energy Pathway Partner School Updates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Parker Kushima, HSEO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Good Jobs Hawaii Updates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Marshall Norman, UH Community Colleges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Employer Highlights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-29210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SzPts val="1000"/>
                        <a:buFont typeface="Calibri"/>
                        <a:buChar char="-"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Joelle Simonpietri, Simonpietri Enterprises (Aloha Carbon)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  <a:p>
                      <a:pPr indent="-29210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SzPts val="1000"/>
                        <a:buFont typeface="Calibri"/>
                        <a:buChar char="-"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Todd Yamashita, Sun Farmers</a:t>
                      </a:r>
                      <a:endParaRPr sz="1000">
                        <a:highlight>
                          <a:schemeClr val="accent6"/>
                        </a:highlight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Meet Your Workforce Needs with Good Jobs Hawaii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Cam Black, HSEO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Katie Taladay, MEDB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Workgroup Updates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  <a:p>
                      <a:pPr indent="-29210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SzPts val="1000"/>
                        <a:buFont typeface="Calibri"/>
                        <a:buChar char="-"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Career Awareness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McKenna Dale, Chamber of Commerce Hawaii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Sophia Wibholm, Chamber of Commerce Hawaii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Breakouts: Good Jobs Hawaii Transitions to Employment &amp; On-the-Job Training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Vanessa Rogers, Chamber of Commerce Hawaii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87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Report Back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807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 min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Next Steps &amp; Key Dates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Cam Black, HSEO</a:t>
                      </a:r>
                      <a:endParaRPr sz="100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63500" marB="63500" marR="63500" marL="63500" anchor="ctr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53" name="Shape 7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4" name="Google Shape;7054;p212"/>
          <p:cNvSpPr txBox="1"/>
          <p:nvPr/>
        </p:nvSpPr>
        <p:spPr>
          <a:xfrm>
            <a:off x="295975" y="563425"/>
            <a:ext cx="8033400" cy="32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rPr>
              <a:t>CESP Timeline</a:t>
            </a:r>
            <a:endParaRPr b="1" sz="3000">
              <a:solidFill>
                <a:srgbClr val="00206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55" name="Google Shape;7055;p212"/>
          <p:cNvGrpSpPr/>
          <p:nvPr/>
        </p:nvGrpSpPr>
        <p:grpSpPr>
          <a:xfrm>
            <a:off x="66302" y="1246075"/>
            <a:ext cx="2590023" cy="1963625"/>
            <a:chOff x="496002" y="1623049"/>
            <a:chExt cx="2590023" cy="1963625"/>
          </a:xfrm>
        </p:grpSpPr>
        <p:sp>
          <p:nvSpPr>
            <p:cNvPr id="7056" name="Google Shape;7056;p212"/>
            <p:cNvSpPr/>
            <p:nvPr/>
          </p:nvSpPr>
          <p:spPr>
            <a:xfrm>
              <a:off x="932600" y="3079475"/>
              <a:ext cx="1958400" cy="133500"/>
            </a:xfrm>
            <a:prstGeom prst="rect">
              <a:avLst/>
            </a:prstGeom>
            <a:solidFill>
              <a:srgbClr val="0E94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057" name="Google Shape;7057;p212"/>
            <p:cNvGrpSpPr/>
            <p:nvPr/>
          </p:nvGrpSpPr>
          <p:grpSpPr>
            <a:xfrm>
              <a:off x="496002" y="1623049"/>
              <a:ext cx="2590023" cy="1963625"/>
              <a:chOff x="496002" y="1623049"/>
              <a:chExt cx="2590023" cy="1963625"/>
            </a:xfrm>
          </p:grpSpPr>
          <p:sp>
            <p:nvSpPr>
              <p:cNvPr id="7058" name="Google Shape;7058;p212"/>
              <p:cNvSpPr txBox="1"/>
              <p:nvPr/>
            </p:nvSpPr>
            <p:spPr>
              <a:xfrm>
                <a:off x="496002" y="3215274"/>
                <a:ext cx="1069800" cy="3714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lnSpc>
                    <a:spcPct val="115000"/>
                  </a:lnSpc>
                  <a:spcBef>
                    <a:spcPts val="0"/>
                  </a:spcBef>
                  <a:spcAft>
                    <a:spcPts val="1600"/>
                  </a:spcAft>
                  <a:buNone/>
                </a:pPr>
                <a:r>
                  <a:rPr b="1" lang="en" sz="1200">
                    <a:latin typeface="Roboto"/>
                    <a:ea typeface="Roboto"/>
                    <a:cs typeface="Roboto"/>
                    <a:sym typeface="Roboto"/>
                  </a:rPr>
                  <a:t>MAY 2023</a:t>
                </a:r>
                <a:endParaRPr b="1" sz="1200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7059" name="Google Shape;7059;p212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060" name="Google Shape;7060;p21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00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7061" name="Google Shape;7061;p21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062" name="Google Shape;7062;p212"/>
              <p:cNvSpPr txBox="1"/>
              <p:nvPr/>
            </p:nvSpPr>
            <p:spPr>
              <a:xfrm>
                <a:off x="823125" y="1623049"/>
                <a:ext cx="2262900" cy="117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>
                    <a:latin typeface="Roboto"/>
                    <a:ea typeface="Roboto"/>
                    <a:cs typeface="Roboto"/>
                    <a:sym typeface="Roboto"/>
                  </a:rPr>
                  <a:t>Skilled Trades/Clean Energy Analysis Completed</a:t>
                </a:r>
                <a:endParaRPr sz="11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1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>
                    <a:latin typeface="Roboto"/>
                    <a:ea typeface="Roboto"/>
                    <a:cs typeface="Roboto"/>
                    <a:sym typeface="Roboto"/>
                  </a:rPr>
                  <a:t>Held Steering Committee Meeting #1</a:t>
                </a:r>
                <a:endParaRPr sz="11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1600"/>
                  </a:spcAft>
                  <a:buNone/>
                </a:pPr>
                <a:r>
                  <a:t/>
                </a:r>
                <a:endParaRPr b="1" sz="800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7063" name="Google Shape;7063;p212"/>
          <p:cNvSpPr/>
          <p:nvPr/>
        </p:nvSpPr>
        <p:spPr>
          <a:xfrm>
            <a:off x="1317550" y="2702500"/>
            <a:ext cx="2638500" cy="133500"/>
          </a:xfrm>
          <a:prstGeom prst="rect">
            <a:avLst/>
          </a:prstGeom>
          <a:solidFill>
            <a:srgbClr val="0856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64" name="Google Shape;7064;p212"/>
          <p:cNvGrpSpPr/>
          <p:nvPr/>
        </p:nvGrpSpPr>
        <p:grpSpPr>
          <a:xfrm>
            <a:off x="2119352" y="1578225"/>
            <a:ext cx="6800823" cy="1631475"/>
            <a:chOff x="496002" y="1955199"/>
            <a:chExt cx="6800823" cy="1631475"/>
          </a:xfrm>
        </p:grpSpPr>
        <p:sp>
          <p:nvSpPr>
            <p:cNvPr id="7065" name="Google Shape;7065;p212"/>
            <p:cNvSpPr/>
            <p:nvPr/>
          </p:nvSpPr>
          <p:spPr>
            <a:xfrm>
              <a:off x="927225" y="3078399"/>
              <a:ext cx="6369600" cy="133500"/>
            </a:xfrm>
            <a:prstGeom prst="rect">
              <a:avLst/>
            </a:prstGeom>
            <a:solidFill>
              <a:srgbClr val="0E94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066" name="Google Shape;7066;p212"/>
            <p:cNvGrpSpPr/>
            <p:nvPr/>
          </p:nvGrpSpPr>
          <p:grpSpPr>
            <a:xfrm>
              <a:off x="496002" y="1955199"/>
              <a:ext cx="1790798" cy="1631475"/>
              <a:chOff x="496002" y="1955199"/>
              <a:chExt cx="1790798" cy="1631475"/>
            </a:xfrm>
          </p:grpSpPr>
          <p:sp>
            <p:nvSpPr>
              <p:cNvPr id="7067" name="Google Shape;7067;p212"/>
              <p:cNvSpPr txBox="1"/>
              <p:nvPr/>
            </p:nvSpPr>
            <p:spPr>
              <a:xfrm>
                <a:off x="496002" y="3215274"/>
                <a:ext cx="1096200" cy="3714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lnSpc>
                    <a:spcPct val="115000"/>
                  </a:lnSpc>
                  <a:spcBef>
                    <a:spcPts val="0"/>
                  </a:spcBef>
                  <a:spcAft>
                    <a:spcPts val="1600"/>
                  </a:spcAft>
                  <a:buNone/>
                </a:pPr>
                <a:r>
                  <a:rPr b="1" lang="en" sz="1200">
                    <a:latin typeface="Roboto"/>
                    <a:ea typeface="Roboto"/>
                    <a:cs typeface="Roboto"/>
                    <a:sym typeface="Roboto"/>
                  </a:rPr>
                  <a:t>AUG 2023</a:t>
                </a:r>
                <a:endParaRPr b="1" sz="1200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7068" name="Google Shape;7068;p212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069" name="Google Shape;7069;p21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00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7070" name="Google Shape;7070;p21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071" name="Google Shape;7071;p212"/>
              <p:cNvSpPr txBox="1"/>
              <p:nvPr/>
            </p:nvSpPr>
            <p:spPr>
              <a:xfrm>
                <a:off x="739700" y="1955199"/>
                <a:ext cx="1547100" cy="846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1" sz="11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1" sz="11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>
                    <a:latin typeface="Roboto"/>
                    <a:ea typeface="Roboto"/>
                    <a:cs typeface="Roboto"/>
                    <a:sym typeface="Roboto"/>
                  </a:rPr>
                  <a:t>Steering Committee Meeting #3</a:t>
                </a:r>
                <a:endParaRPr sz="11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1600"/>
                  </a:spcAft>
                  <a:buNone/>
                </a:pPr>
                <a:r>
                  <a:t/>
                </a:r>
                <a:endParaRPr b="1" sz="800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7072" name="Google Shape;7072;p212"/>
          <p:cNvSpPr txBox="1"/>
          <p:nvPr/>
        </p:nvSpPr>
        <p:spPr>
          <a:xfrm>
            <a:off x="7636075" y="2337550"/>
            <a:ext cx="1650900" cy="35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1200">
                <a:highlight>
                  <a:schemeClr val="lt1"/>
                </a:highlight>
                <a:latin typeface="Roboto"/>
                <a:ea typeface="Roboto"/>
                <a:cs typeface="Roboto"/>
                <a:sym typeface="Roboto"/>
              </a:rPr>
              <a:t>FALL 2025</a:t>
            </a:r>
            <a:endParaRPr b="1" sz="1200">
              <a:highlight>
                <a:schemeClr val="lt1"/>
              </a:highlight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073" name="Google Shape;7073;p212"/>
          <p:cNvGrpSpPr/>
          <p:nvPr/>
        </p:nvGrpSpPr>
        <p:grpSpPr>
          <a:xfrm rot="10800000">
            <a:off x="8355646" y="2702499"/>
            <a:ext cx="106546" cy="425475"/>
            <a:chOff x="2070100" y="2523725"/>
            <a:chExt cx="92400" cy="425475"/>
          </a:xfrm>
        </p:grpSpPr>
        <p:cxnSp>
          <p:nvCxnSpPr>
            <p:cNvPr id="7074" name="Google Shape;7074;p212"/>
            <p:cNvCxnSpPr/>
            <p:nvPr/>
          </p:nvCxnSpPr>
          <p:spPr>
            <a:xfrm>
              <a:off x="2116300" y="2589800"/>
              <a:ext cx="0" cy="359400"/>
            </a:xfrm>
            <a:prstGeom prst="straightConnector1">
              <a:avLst/>
            </a:prstGeom>
            <a:noFill/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7075" name="Google Shape;7075;p212"/>
            <p:cNvSpPr/>
            <p:nvPr/>
          </p:nvSpPr>
          <p:spPr>
            <a:xfrm>
              <a:off x="2070100" y="2523725"/>
              <a:ext cx="92400" cy="92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76" name="Google Shape;7076;p212"/>
          <p:cNvSpPr txBox="1"/>
          <p:nvPr/>
        </p:nvSpPr>
        <p:spPr>
          <a:xfrm>
            <a:off x="7795745" y="3133525"/>
            <a:ext cx="1436100" cy="114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Roboto"/>
                <a:ea typeface="Roboto"/>
                <a:cs typeface="Roboto"/>
                <a:sym typeface="Roboto"/>
              </a:rPr>
              <a:t>Good Jobs Hawaii</a:t>
            </a:r>
            <a:endParaRPr sz="11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Roboto"/>
                <a:ea typeface="Roboto"/>
                <a:cs typeface="Roboto"/>
                <a:sym typeface="Roboto"/>
              </a:rPr>
              <a:t>Grant Period Ends</a:t>
            </a:r>
            <a:endParaRPr sz="11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Roboto"/>
                <a:ea typeface="Roboto"/>
                <a:cs typeface="Roboto"/>
                <a:sym typeface="Roboto"/>
              </a:rPr>
              <a:t>Assess future &amp; </a:t>
            </a:r>
            <a:endParaRPr sz="11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Roboto"/>
                <a:ea typeface="Roboto"/>
                <a:cs typeface="Roboto"/>
                <a:sym typeface="Roboto"/>
              </a:rPr>
              <a:t>identify resources</a:t>
            </a:r>
            <a:endParaRPr sz="1100"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077" name="Google Shape;7077;p212"/>
          <p:cNvGrpSpPr/>
          <p:nvPr/>
        </p:nvGrpSpPr>
        <p:grpSpPr>
          <a:xfrm>
            <a:off x="742600" y="2339250"/>
            <a:ext cx="2079731" cy="1921275"/>
            <a:chOff x="2394844" y="2714518"/>
            <a:chExt cx="1803600" cy="1921275"/>
          </a:xfrm>
        </p:grpSpPr>
        <p:sp>
          <p:nvSpPr>
            <p:cNvPr id="7078" name="Google Shape;7078;p212"/>
            <p:cNvSpPr txBox="1"/>
            <p:nvPr/>
          </p:nvSpPr>
          <p:spPr>
            <a:xfrm>
              <a:off x="2525601" y="2714518"/>
              <a:ext cx="1353000" cy="359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b="1" lang="en" sz="1200">
                  <a:latin typeface="Roboto"/>
                  <a:ea typeface="Roboto"/>
                  <a:cs typeface="Roboto"/>
                  <a:sym typeface="Roboto"/>
                </a:rPr>
                <a:t>JUNE 2023</a:t>
              </a:r>
              <a:endParaRPr b="1" sz="120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079" name="Google Shape;7079;p212"/>
            <p:cNvSpPr txBox="1"/>
            <p:nvPr/>
          </p:nvSpPr>
          <p:spPr>
            <a:xfrm>
              <a:off x="2394844" y="3491293"/>
              <a:ext cx="1803600" cy="1144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latin typeface="Roboto"/>
                  <a:ea typeface="Roboto"/>
                  <a:cs typeface="Roboto"/>
                  <a:sym typeface="Roboto"/>
                </a:rPr>
                <a:t>Held Steering Committee Meeting #2</a:t>
              </a:r>
              <a:endParaRPr sz="1100"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100"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latin typeface="Roboto"/>
                  <a:ea typeface="Roboto"/>
                  <a:cs typeface="Roboto"/>
                  <a:sym typeface="Roboto"/>
                </a:rPr>
                <a:t>Began identifying priority training needs</a:t>
              </a:r>
              <a:endParaRPr sz="1100"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100"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latin typeface="Roboto"/>
                  <a:ea typeface="Roboto"/>
                  <a:cs typeface="Roboto"/>
                  <a:sym typeface="Roboto"/>
                </a:rPr>
                <a:t>Began creating new trainings with UHCCs +  Good Jobs HI</a:t>
              </a:r>
              <a:endParaRPr sz="1100"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7080" name="Google Shape;7080;p212"/>
            <p:cNvGrpSpPr/>
            <p:nvPr/>
          </p:nvGrpSpPr>
          <p:grpSpPr>
            <a:xfrm rot="10800000">
              <a:off x="2849073" y="3079467"/>
              <a:ext cx="92400" cy="411825"/>
              <a:chOff x="2070100" y="2563700"/>
              <a:chExt cx="92400" cy="411825"/>
            </a:xfrm>
          </p:grpSpPr>
          <p:cxnSp>
            <p:nvCxnSpPr>
              <p:cNvPr id="7081" name="Google Shape;7081;p212"/>
              <p:cNvCxnSpPr/>
              <p:nvPr/>
            </p:nvCxnSpPr>
            <p:spPr>
              <a:xfrm>
                <a:off x="2116300" y="2616125"/>
                <a:ext cx="0" cy="3594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</p:cxnSp>
          <p:sp>
            <p:nvSpPr>
              <p:cNvPr id="7082" name="Google Shape;7082;p212"/>
              <p:cNvSpPr/>
              <p:nvPr/>
            </p:nvSpPr>
            <p:spPr>
              <a:xfrm>
                <a:off x="2070100" y="2563700"/>
                <a:ext cx="92400" cy="924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7083" name="Google Shape;7083;p212"/>
          <p:cNvSpPr/>
          <p:nvPr/>
        </p:nvSpPr>
        <p:spPr>
          <a:xfrm>
            <a:off x="3681750" y="2702500"/>
            <a:ext cx="855900" cy="133500"/>
          </a:xfrm>
          <a:prstGeom prst="rect">
            <a:avLst/>
          </a:prstGeom>
          <a:solidFill>
            <a:srgbClr val="0856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84" name="Google Shape;7084;p212"/>
          <p:cNvGrpSpPr/>
          <p:nvPr/>
        </p:nvGrpSpPr>
        <p:grpSpPr>
          <a:xfrm>
            <a:off x="2959275" y="2337550"/>
            <a:ext cx="1688830" cy="1924675"/>
            <a:chOff x="2265454" y="2714518"/>
            <a:chExt cx="1464600" cy="1924675"/>
          </a:xfrm>
        </p:grpSpPr>
        <p:sp>
          <p:nvSpPr>
            <p:cNvPr id="7085" name="Google Shape;7085;p212"/>
            <p:cNvSpPr txBox="1"/>
            <p:nvPr/>
          </p:nvSpPr>
          <p:spPr>
            <a:xfrm>
              <a:off x="2265454" y="2714518"/>
              <a:ext cx="1353000" cy="359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b="1" lang="en" sz="1200">
                  <a:latin typeface="Roboto"/>
                  <a:ea typeface="Roboto"/>
                  <a:cs typeface="Roboto"/>
                  <a:sym typeface="Roboto"/>
                </a:rPr>
                <a:t>OCT 2023</a:t>
              </a:r>
              <a:endParaRPr b="1" sz="1200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086" name="Google Shape;7086;p212"/>
            <p:cNvSpPr txBox="1"/>
            <p:nvPr/>
          </p:nvSpPr>
          <p:spPr>
            <a:xfrm>
              <a:off x="2265454" y="3494693"/>
              <a:ext cx="1464600" cy="1144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" sz="1100">
                  <a:latin typeface="Roboto"/>
                  <a:ea typeface="Roboto"/>
                  <a:cs typeface="Roboto"/>
                  <a:sym typeface="Roboto"/>
                </a:rPr>
                <a:t>CESP Launch: </a:t>
              </a:r>
              <a:r>
                <a:rPr b="1" lang="en" sz="1100">
                  <a:latin typeface="Roboto"/>
                  <a:ea typeface="Roboto"/>
                  <a:cs typeface="Roboto"/>
                  <a:sym typeface="Roboto"/>
                </a:rPr>
                <a:t>Full Clean Energy Sector Partnership Meeting #1</a:t>
              </a:r>
              <a:endParaRPr b="1" sz="1100"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000"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latin typeface="Roboto"/>
                  <a:ea typeface="Roboto"/>
                  <a:cs typeface="Roboto"/>
                  <a:sym typeface="Roboto"/>
                </a:rPr>
                <a:t>Continue identifying training needs &amp; creating new trainings</a:t>
              </a:r>
              <a:endParaRPr sz="1000"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000"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latin typeface="Roboto"/>
                  <a:ea typeface="Roboto"/>
                  <a:cs typeface="Roboto"/>
                  <a:sym typeface="Roboto"/>
                </a:rPr>
                <a:t>Begin identifying sector priority initiatives</a:t>
              </a:r>
              <a:endParaRPr sz="1000"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7087" name="Google Shape;7087;p212"/>
            <p:cNvGrpSpPr/>
            <p:nvPr/>
          </p:nvGrpSpPr>
          <p:grpSpPr>
            <a:xfrm rot="10800000">
              <a:off x="2849073" y="3079467"/>
              <a:ext cx="92400" cy="411825"/>
              <a:chOff x="2070100" y="2563700"/>
              <a:chExt cx="92400" cy="411825"/>
            </a:xfrm>
          </p:grpSpPr>
          <p:cxnSp>
            <p:nvCxnSpPr>
              <p:cNvPr id="7088" name="Google Shape;7088;p212"/>
              <p:cNvCxnSpPr/>
              <p:nvPr/>
            </p:nvCxnSpPr>
            <p:spPr>
              <a:xfrm>
                <a:off x="2116300" y="2616125"/>
                <a:ext cx="0" cy="3594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</p:cxnSp>
          <p:sp>
            <p:nvSpPr>
              <p:cNvPr id="7089" name="Google Shape;7089;p212"/>
              <p:cNvSpPr/>
              <p:nvPr/>
            </p:nvSpPr>
            <p:spPr>
              <a:xfrm>
                <a:off x="2070100" y="2563700"/>
                <a:ext cx="92400" cy="924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7090" name="Google Shape;7090;p212"/>
          <p:cNvCxnSpPr/>
          <p:nvPr/>
        </p:nvCxnSpPr>
        <p:spPr>
          <a:xfrm>
            <a:off x="4537650" y="2476591"/>
            <a:ext cx="0" cy="359400"/>
          </a:xfrm>
          <a:prstGeom prst="straightConnector1">
            <a:avLst/>
          </a:pr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7091" name="Google Shape;7091;p212"/>
          <p:cNvSpPr/>
          <p:nvPr/>
        </p:nvSpPr>
        <p:spPr>
          <a:xfrm>
            <a:off x="4491450" y="2424466"/>
            <a:ext cx="92400" cy="924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2" name="Google Shape;7092;p212"/>
          <p:cNvSpPr txBox="1"/>
          <p:nvPr/>
        </p:nvSpPr>
        <p:spPr>
          <a:xfrm>
            <a:off x="4145513" y="1578225"/>
            <a:ext cx="1547100" cy="84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1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100">
              <a:highlight>
                <a:srgbClr val="FFFF00"/>
              </a:highlight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Roboto"/>
                <a:ea typeface="Roboto"/>
                <a:cs typeface="Roboto"/>
                <a:sym typeface="Roboto"/>
              </a:rPr>
              <a:t>Steering Committee Meeting #4</a:t>
            </a:r>
            <a:endParaRPr sz="11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b="1" sz="8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093" name="Google Shape;7093;p212"/>
          <p:cNvSpPr txBox="1"/>
          <p:nvPr/>
        </p:nvSpPr>
        <p:spPr>
          <a:xfrm>
            <a:off x="3772150" y="2836000"/>
            <a:ext cx="1560000" cy="35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1200">
                <a:latin typeface="Roboto"/>
                <a:ea typeface="Roboto"/>
                <a:cs typeface="Roboto"/>
                <a:sym typeface="Roboto"/>
              </a:rPr>
              <a:t>JAN 2024</a:t>
            </a:r>
            <a:endParaRPr b="1" sz="1200"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7094" name="Google Shape;7094;p212"/>
          <p:cNvCxnSpPr/>
          <p:nvPr/>
        </p:nvCxnSpPr>
        <p:spPr>
          <a:xfrm rot="10800000">
            <a:off x="5265169" y="2702499"/>
            <a:ext cx="0" cy="359400"/>
          </a:xfrm>
          <a:prstGeom prst="straightConnector1">
            <a:avLst/>
          </a:pr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7095" name="Google Shape;7095;p212"/>
          <p:cNvSpPr/>
          <p:nvPr/>
        </p:nvSpPr>
        <p:spPr>
          <a:xfrm rot="10800000">
            <a:off x="5211917" y="3061899"/>
            <a:ext cx="106500" cy="924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6" name="Google Shape;7096;p212"/>
          <p:cNvSpPr txBox="1"/>
          <p:nvPr/>
        </p:nvSpPr>
        <p:spPr>
          <a:xfrm>
            <a:off x="4708950" y="3195400"/>
            <a:ext cx="1612800" cy="114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00">
                <a:latin typeface="Roboto"/>
                <a:ea typeface="Roboto"/>
                <a:cs typeface="Roboto"/>
                <a:sym typeface="Roboto"/>
              </a:rPr>
              <a:t>Full Clean Energy Sector Partnership Meeting #2</a:t>
            </a:r>
            <a:endParaRPr b="1" sz="11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latin typeface="Roboto"/>
                <a:ea typeface="Roboto"/>
                <a:cs typeface="Roboto"/>
                <a:sym typeface="Roboto"/>
              </a:rPr>
              <a:t>Priority Workgroup Meetings</a:t>
            </a:r>
            <a:endParaRPr sz="10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097" name="Google Shape;7097;p212"/>
          <p:cNvSpPr txBox="1"/>
          <p:nvPr/>
        </p:nvSpPr>
        <p:spPr>
          <a:xfrm>
            <a:off x="4485175" y="2337550"/>
            <a:ext cx="1560000" cy="35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1200">
                <a:latin typeface="Roboto"/>
                <a:ea typeface="Roboto"/>
                <a:cs typeface="Roboto"/>
                <a:sym typeface="Roboto"/>
              </a:rPr>
              <a:t>FEB 2024</a:t>
            </a:r>
            <a:endParaRPr b="1"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098" name="Google Shape;7098;p212"/>
          <p:cNvSpPr/>
          <p:nvPr/>
        </p:nvSpPr>
        <p:spPr>
          <a:xfrm>
            <a:off x="5265173" y="2702500"/>
            <a:ext cx="794400" cy="133500"/>
          </a:xfrm>
          <a:prstGeom prst="rect">
            <a:avLst/>
          </a:prstGeom>
          <a:solidFill>
            <a:srgbClr val="0856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099" name="Google Shape;7099;p212"/>
          <p:cNvPicPr preferRelativeResize="0"/>
          <p:nvPr/>
        </p:nvPicPr>
        <p:blipFill rotWithShape="1">
          <a:blip r:embed="rId3">
            <a:alphaModFix/>
          </a:blip>
          <a:srcRect b="18985" l="0" r="0" t="15367"/>
          <a:stretch/>
        </p:blipFill>
        <p:spPr>
          <a:xfrm>
            <a:off x="6344500" y="165300"/>
            <a:ext cx="2638525" cy="710375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7100" name="Google Shape;7100;p212"/>
          <p:cNvCxnSpPr/>
          <p:nvPr/>
        </p:nvCxnSpPr>
        <p:spPr>
          <a:xfrm>
            <a:off x="6065075" y="2476591"/>
            <a:ext cx="0" cy="359400"/>
          </a:xfrm>
          <a:prstGeom prst="straightConnector1">
            <a:avLst/>
          </a:pr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7101" name="Google Shape;7101;p212"/>
          <p:cNvSpPr/>
          <p:nvPr/>
        </p:nvSpPr>
        <p:spPr>
          <a:xfrm>
            <a:off x="6018863" y="2424466"/>
            <a:ext cx="92400" cy="924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2" name="Google Shape;7102;p212"/>
          <p:cNvSpPr txBox="1"/>
          <p:nvPr/>
        </p:nvSpPr>
        <p:spPr>
          <a:xfrm>
            <a:off x="5242425" y="2836000"/>
            <a:ext cx="1560000" cy="35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1200">
                <a:latin typeface="Roboto"/>
                <a:ea typeface="Roboto"/>
                <a:cs typeface="Roboto"/>
                <a:sym typeface="Roboto"/>
              </a:rPr>
              <a:t>MAY 2024</a:t>
            </a:r>
            <a:endParaRPr b="1"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03" name="Google Shape;7103;p212"/>
          <p:cNvSpPr txBox="1"/>
          <p:nvPr/>
        </p:nvSpPr>
        <p:spPr>
          <a:xfrm>
            <a:off x="5591575" y="1680338"/>
            <a:ext cx="1612800" cy="71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00">
                <a:latin typeface="Roboto"/>
                <a:ea typeface="Roboto"/>
                <a:cs typeface="Roboto"/>
                <a:sym typeface="Roboto"/>
              </a:rPr>
              <a:t>Full Clean Energy Sector Partnership Meeting #3</a:t>
            </a:r>
            <a:endParaRPr sz="10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04" name="Google Shape;7104;p212"/>
          <p:cNvSpPr/>
          <p:nvPr/>
        </p:nvSpPr>
        <p:spPr>
          <a:xfrm>
            <a:off x="6718550" y="2702500"/>
            <a:ext cx="1688700" cy="133500"/>
          </a:xfrm>
          <a:prstGeom prst="rect">
            <a:avLst/>
          </a:prstGeom>
          <a:solidFill>
            <a:srgbClr val="0856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5" name="Google Shape;7105;p212"/>
          <p:cNvSpPr txBox="1"/>
          <p:nvPr/>
        </p:nvSpPr>
        <p:spPr>
          <a:xfrm>
            <a:off x="5985175" y="2337550"/>
            <a:ext cx="1650900" cy="35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1200">
                <a:latin typeface="Roboto"/>
                <a:ea typeface="Roboto"/>
                <a:cs typeface="Roboto"/>
                <a:sym typeface="Roboto"/>
              </a:rPr>
              <a:t>SEPT 2024</a:t>
            </a:r>
            <a:endParaRPr b="1" sz="1200"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106" name="Google Shape;7106;p212"/>
          <p:cNvGrpSpPr/>
          <p:nvPr/>
        </p:nvGrpSpPr>
        <p:grpSpPr>
          <a:xfrm rot="10800000">
            <a:off x="6662771" y="2702512"/>
            <a:ext cx="106546" cy="425475"/>
            <a:chOff x="2070100" y="2523725"/>
            <a:chExt cx="92400" cy="425475"/>
          </a:xfrm>
        </p:grpSpPr>
        <p:cxnSp>
          <p:nvCxnSpPr>
            <p:cNvPr id="7107" name="Google Shape;7107;p212"/>
            <p:cNvCxnSpPr/>
            <p:nvPr/>
          </p:nvCxnSpPr>
          <p:spPr>
            <a:xfrm>
              <a:off x="2116300" y="2589800"/>
              <a:ext cx="0" cy="359400"/>
            </a:xfrm>
            <a:prstGeom prst="straightConnector1">
              <a:avLst/>
            </a:prstGeom>
            <a:noFill/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7108" name="Google Shape;7108;p212"/>
            <p:cNvSpPr/>
            <p:nvPr/>
          </p:nvSpPr>
          <p:spPr>
            <a:xfrm>
              <a:off x="2070100" y="2523725"/>
              <a:ext cx="92400" cy="92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09" name="Google Shape;7109;p212"/>
          <p:cNvSpPr txBox="1"/>
          <p:nvPr/>
        </p:nvSpPr>
        <p:spPr>
          <a:xfrm>
            <a:off x="6191325" y="3154300"/>
            <a:ext cx="1650900" cy="132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Roboto"/>
                <a:ea typeface="Roboto"/>
                <a:cs typeface="Roboto"/>
                <a:sym typeface="Roboto"/>
              </a:rPr>
              <a:t>Steering Committee Meeting #5</a:t>
            </a:r>
            <a:endParaRPr sz="11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00">
                <a:highlight>
                  <a:srgbClr val="FFFF00"/>
                </a:highlight>
                <a:latin typeface="Roboto"/>
                <a:ea typeface="Roboto"/>
                <a:cs typeface="Roboto"/>
                <a:sym typeface="Roboto"/>
              </a:rPr>
              <a:t>Full Clean Energy Sector Partnership Partnership Meeting #4</a:t>
            </a:r>
            <a:r>
              <a:rPr lang="en" sz="1100">
                <a:latin typeface="Roboto"/>
                <a:ea typeface="Roboto"/>
                <a:cs typeface="Roboto"/>
                <a:sym typeface="Roboto"/>
              </a:rPr>
              <a:t> </a:t>
            </a:r>
            <a:endParaRPr sz="1100"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FFF"/>
        </a:solidFill>
      </p:bgPr>
    </p:bg>
    <p:spTree>
      <p:nvGrpSpPr>
        <p:cNvPr id="7113" name="Shape 7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4" name="Google Shape;7114;p213"/>
          <p:cNvSpPr txBox="1"/>
          <p:nvPr>
            <p:ph type="title"/>
          </p:nvPr>
        </p:nvSpPr>
        <p:spPr>
          <a:xfrm>
            <a:off x="420300" y="69956"/>
            <a:ext cx="83466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</a:pPr>
            <a:r>
              <a:rPr b="1" lang="en">
                <a:solidFill>
                  <a:srgbClr val="002060"/>
                </a:solidFill>
              </a:rPr>
              <a:t>Sector Partnerships are Industry-led</a:t>
            </a:r>
            <a:endParaRPr b="1">
              <a:solidFill>
                <a:srgbClr val="002060"/>
              </a:solidFill>
            </a:endParaRPr>
          </a:p>
        </p:txBody>
      </p:sp>
      <p:sp>
        <p:nvSpPr>
          <p:cNvPr id="7115" name="Google Shape;7115;p213"/>
          <p:cNvSpPr txBox="1"/>
          <p:nvPr>
            <p:ph idx="12" type="sldNum"/>
          </p:nvPr>
        </p:nvSpPr>
        <p:spPr>
          <a:xfrm>
            <a:off x="4843463" y="3575447"/>
            <a:ext cx="1543200" cy="205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7116" name="Google Shape;7116;p213"/>
          <p:cNvSpPr txBox="1"/>
          <p:nvPr/>
        </p:nvSpPr>
        <p:spPr>
          <a:xfrm>
            <a:off x="431569" y="1038731"/>
            <a:ext cx="3885300" cy="2536800"/>
          </a:xfrm>
          <a:prstGeom prst="rect">
            <a:avLst/>
          </a:prstGeom>
          <a:solidFill>
            <a:srgbClr val="E1EFD8"/>
          </a:solidFill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lang="en" sz="1800" u="sng">
                <a:latin typeface="Calibri"/>
                <a:ea typeface="Calibri"/>
                <a:cs typeface="Calibri"/>
                <a:sym typeface="Calibri"/>
              </a:rPr>
              <a:t>Employers partner with us on</a:t>
            </a:r>
            <a:r>
              <a:rPr lang="en" sz="1800">
                <a:latin typeface="Calibri"/>
                <a:ea typeface="Calibri"/>
                <a:cs typeface="Calibri"/>
                <a:sym typeface="Calibri"/>
              </a:rPr>
              <a:t>: </a:t>
            </a:r>
            <a:endParaRPr sz="1800">
              <a:latin typeface="Calibri"/>
              <a:ea typeface="Calibri"/>
              <a:cs typeface="Calibri"/>
              <a:sym typeface="Calibri"/>
            </a:endParaRPr>
          </a:p>
          <a:p>
            <a:pPr indent="-2794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Calibri"/>
              <a:buAutoNum type="arabicPeriod"/>
            </a:pPr>
            <a:r>
              <a:rPr lang="en" sz="1800">
                <a:latin typeface="Calibri"/>
                <a:ea typeface="Calibri"/>
                <a:cs typeface="Calibri"/>
                <a:sym typeface="Calibri"/>
              </a:rPr>
              <a:t>Identifying in-demand entry-level occupations</a:t>
            </a:r>
            <a:endParaRPr sz="1800">
              <a:latin typeface="Calibri"/>
              <a:ea typeface="Calibri"/>
              <a:cs typeface="Calibri"/>
              <a:sym typeface="Calibri"/>
            </a:endParaRPr>
          </a:p>
          <a:p>
            <a:pPr indent="-2794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Calibri"/>
              <a:buAutoNum type="arabicPeriod"/>
            </a:pPr>
            <a:r>
              <a:rPr lang="en" sz="1800">
                <a:latin typeface="Calibri"/>
                <a:ea typeface="Calibri"/>
                <a:cs typeface="Calibri"/>
                <a:sym typeface="Calibri"/>
              </a:rPr>
              <a:t>Developing career pathways from entry-level jobs</a:t>
            </a:r>
            <a:endParaRPr sz="1800">
              <a:latin typeface="Calibri"/>
              <a:ea typeface="Calibri"/>
              <a:cs typeface="Calibri"/>
              <a:sym typeface="Calibri"/>
            </a:endParaRPr>
          </a:p>
          <a:p>
            <a:pPr indent="-2794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Calibri"/>
              <a:buAutoNum type="arabicPeriod"/>
            </a:pPr>
            <a:r>
              <a:rPr lang="en" sz="1800">
                <a:latin typeface="Calibri"/>
                <a:ea typeface="Calibri"/>
                <a:cs typeface="Calibri"/>
                <a:sym typeface="Calibri"/>
              </a:rPr>
              <a:t>Desired skills-training </a:t>
            </a:r>
            <a:endParaRPr sz="1800">
              <a:latin typeface="Calibri"/>
              <a:ea typeface="Calibri"/>
              <a:cs typeface="Calibri"/>
              <a:sym typeface="Calibri"/>
            </a:endParaRPr>
          </a:p>
          <a:p>
            <a:pPr indent="-2794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Calibri"/>
              <a:buAutoNum type="arabicPeriod"/>
            </a:pPr>
            <a:r>
              <a:rPr lang="en" sz="1800">
                <a:latin typeface="Calibri"/>
                <a:ea typeface="Calibri"/>
                <a:cs typeface="Calibri"/>
                <a:sym typeface="Calibri"/>
              </a:rPr>
              <a:t>Providing on-the-job training </a:t>
            </a:r>
            <a:endParaRPr sz="1800">
              <a:latin typeface="Calibri"/>
              <a:ea typeface="Calibri"/>
              <a:cs typeface="Calibri"/>
              <a:sym typeface="Calibri"/>
            </a:endParaRPr>
          </a:p>
          <a:p>
            <a:pPr indent="-2794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Calibri"/>
              <a:buAutoNum type="arabicPeriod"/>
            </a:pPr>
            <a:r>
              <a:rPr lang="en" sz="1800">
                <a:latin typeface="Calibri"/>
                <a:ea typeface="Calibri"/>
                <a:cs typeface="Calibri"/>
                <a:sym typeface="Calibri"/>
              </a:rPr>
              <a:t>Entry-level employment</a:t>
            </a:r>
            <a:endParaRPr sz="18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br>
              <a:rPr b="0" i="0" lang="en" sz="19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</a:br>
            <a:endParaRPr b="0" i="0" sz="19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117" name="Google Shape;7117;p213"/>
          <p:cNvPicPr preferRelativeResize="0"/>
          <p:nvPr/>
        </p:nvPicPr>
        <p:blipFill rotWithShape="1">
          <a:blip r:embed="rId3">
            <a:alphaModFix/>
          </a:blip>
          <a:srcRect b="0" l="-2768" r="11100" t="0"/>
          <a:stretch/>
        </p:blipFill>
        <p:spPr>
          <a:xfrm>
            <a:off x="4419769" y="1092000"/>
            <a:ext cx="4552407" cy="3224006"/>
          </a:xfrm>
          <a:prstGeom prst="rect">
            <a:avLst/>
          </a:prstGeom>
          <a:noFill/>
          <a:ln>
            <a:noFill/>
          </a:ln>
        </p:spPr>
      </p:pic>
      <p:pic>
        <p:nvPicPr>
          <p:cNvPr id="7118" name="Google Shape;7118;p21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31570" y="3688780"/>
            <a:ext cx="3747979" cy="135230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23" name="Shape 7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24" name="Google Shape;7124;p214"/>
          <p:cNvPicPr preferRelativeResize="0"/>
          <p:nvPr/>
        </p:nvPicPr>
        <p:blipFill rotWithShape="1">
          <a:blip r:embed="rId3">
            <a:alphaModFix/>
          </a:blip>
          <a:srcRect b="61436" l="55666" r="25697" t="9496"/>
          <a:stretch/>
        </p:blipFill>
        <p:spPr>
          <a:xfrm>
            <a:off x="8059178" y="1409200"/>
            <a:ext cx="969348" cy="663175"/>
          </a:xfrm>
          <a:prstGeom prst="rect">
            <a:avLst/>
          </a:prstGeom>
          <a:noFill/>
          <a:ln>
            <a:noFill/>
          </a:ln>
        </p:spPr>
      </p:pic>
      <p:sp>
        <p:nvSpPr>
          <p:cNvPr id="7125" name="Google Shape;7125;p214"/>
          <p:cNvSpPr/>
          <p:nvPr/>
        </p:nvSpPr>
        <p:spPr>
          <a:xfrm>
            <a:off x="256519" y="450525"/>
            <a:ext cx="8633100" cy="232200"/>
          </a:xfrm>
          <a:prstGeom prst="roundRect">
            <a:avLst>
              <a:gd fmla="val 16667" name="adj"/>
            </a:avLst>
          </a:prstGeom>
          <a:solidFill>
            <a:srgbClr val="002060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6" name="Google Shape;7126;p214"/>
          <p:cNvSpPr txBox="1"/>
          <p:nvPr>
            <p:ph type="title"/>
          </p:nvPr>
        </p:nvSpPr>
        <p:spPr>
          <a:xfrm>
            <a:off x="628650" y="33825"/>
            <a:ext cx="7886700" cy="340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b="1" lang="en" sz="2000">
                <a:solidFill>
                  <a:srgbClr val="002060"/>
                </a:solidFill>
                <a:latin typeface="Roboto"/>
                <a:ea typeface="Roboto"/>
                <a:cs typeface="Roboto"/>
                <a:sym typeface="Roboto"/>
              </a:rPr>
              <a:t>Sector Partnerships in Hawaiʻi</a:t>
            </a:r>
            <a:endParaRPr b="1" sz="2000">
              <a:solidFill>
                <a:srgbClr val="00206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27" name="Google Shape;7127;p214"/>
          <p:cNvSpPr/>
          <p:nvPr/>
        </p:nvSpPr>
        <p:spPr>
          <a:xfrm>
            <a:off x="228375" y="786425"/>
            <a:ext cx="7168200" cy="474000"/>
          </a:xfrm>
          <a:prstGeom prst="roundRect">
            <a:avLst>
              <a:gd fmla="val 16667" name="adj"/>
            </a:avLst>
          </a:prstGeom>
          <a:solidFill>
            <a:srgbClr val="CFE2F3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8" name="Google Shape;7128;p214"/>
          <p:cNvSpPr/>
          <p:nvPr/>
        </p:nvSpPr>
        <p:spPr>
          <a:xfrm>
            <a:off x="228375" y="1316175"/>
            <a:ext cx="7168200" cy="526200"/>
          </a:xfrm>
          <a:prstGeom prst="roundRect">
            <a:avLst>
              <a:gd fmla="val 16667" name="adj"/>
            </a:avLst>
          </a:prstGeom>
          <a:solidFill>
            <a:srgbClr val="D9D2E9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9" name="Google Shape;7129;p214"/>
          <p:cNvSpPr/>
          <p:nvPr/>
        </p:nvSpPr>
        <p:spPr>
          <a:xfrm>
            <a:off x="228300" y="1897874"/>
            <a:ext cx="7168200" cy="526200"/>
          </a:xfrm>
          <a:prstGeom prst="roundRect">
            <a:avLst>
              <a:gd fmla="val 16667" name="adj"/>
            </a:avLst>
          </a:prstGeom>
          <a:solidFill>
            <a:srgbClr val="D9EAD3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0" name="Google Shape;7130;p214"/>
          <p:cNvSpPr/>
          <p:nvPr/>
        </p:nvSpPr>
        <p:spPr>
          <a:xfrm>
            <a:off x="228400" y="2475438"/>
            <a:ext cx="7168200" cy="562200"/>
          </a:xfrm>
          <a:prstGeom prst="roundRect">
            <a:avLst>
              <a:gd fmla="val 16667" name="adj"/>
            </a:avLst>
          </a:prstGeom>
          <a:solidFill>
            <a:srgbClr val="EAD1DC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1" name="Google Shape;7131;p214"/>
          <p:cNvSpPr/>
          <p:nvPr/>
        </p:nvSpPr>
        <p:spPr>
          <a:xfrm>
            <a:off x="228400" y="3094075"/>
            <a:ext cx="7655400" cy="526200"/>
          </a:xfrm>
          <a:prstGeom prst="roundRect">
            <a:avLst>
              <a:gd fmla="val 16667" name="adj"/>
            </a:avLst>
          </a:prstGeom>
          <a:solidFill>
            <a:srgbClr val="FCE5CD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2" name="Google Shape;7132;p214"/>
          <p:cNvSpPr/>
          <p:nvPr/>
        </p:nvSpPr>
        <p:spPr>
          <a:xfrm>
            <a:off x="228300" y="4191313"/>
            <a:ext cx="8687400" cy="544500"/>
          </a:xfrm>
          <a:prstGeom prst="roundRect">
            <a:avLst>
              <a:gd fmla="val 16667" name="adj"/>
            </a:avLst>
          </a:prstGeom>
          <a:solidFill>
            <a:srgbClr val="B6D7A8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3" name="Google Shape;7133;p214"/>
          <p:cNvSpPr txBox="1"/>
          <p:nvPr/>
        </p:nvSpPr>
        <p:spPr>
          <a:xfrm>
            <a:off x="288694" y="396975"/>
            <a:ext cx="1615800" cy="174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200" u="none" cap="none" strike="noStrik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SECTOR</a:t>
            </a:r>
            <a:endParaRPr b="1" i="0" sz="1200" u="none" cap="none" strike="noStrik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34" name="Google Shape;7134;p214"/>
          <p:cNvSpPr txBox="1"/>
          <p:nvPr/>
        </p:nvSpPr>
        <p:spPr>
          <a:xfrm>
            <a:off x="1598263" y="396975"/>
            <a:ext cx="1615800" cy="174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200" u="none" cap="none" strike="noStrik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CONVENERS</a:t>
            </a:r>
            <a:endParaRPr b="1" i="0" sz="1200" u="none" cap="none" strike="noStrik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35" name="Google Shape;7135;p214"/>
          <p:cNvSpPr txBox="1"/>
          <p:nvPr/>
        </p:nvSpPr>
        <p:spPr>
          <a:xfrm>
            <a:off x="2889213" y="413775"/>
            <a:ext cx="1615800" cy="174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200" u="none" cap="none" strike="noStrik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ESTABLISHED</a:t>
            </a:r>
            <a:endParaRPr b="1" i="0" sz="1200" u="none" cap="none" strike="noStrik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36" name="Google Shape;7136;p214"/>
          <p:cNvSpPr txBox="1"/>
          <p:nvPr/>
        </p:nvSpPr>
        <p:spPr>
          <a:xfrm>
            <a:off x="4716707" y="396975"/>
            <a:ext cx="2230500" cy="174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" sz="1200" u="none" cap="none" strike="noStrik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PRIORITY WORKGROUPS</a:t>
            </a:r>
            <a:endParaRPr b="1" i="0" sz="1200" u="none" cap="none" strike="noStrik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7137" name="Google Shape;7137;p214"/>
          <p:cNvPicPr preferRelativeResize="0"/>
          <p:nvPr/>
        </p:nvPicPr>
        <p:blipFill rotWithShape="1">
          <a:blip r:embed="rId4">
            <a:alphaModFix/>
          </a:blip>
          <a:srcRect b="19299" l="0" r="73387" t="16176"/>
          <a:stretch/>
        </p:blipFill>
        <p:spPr>
          <a:xfrm>
            <a:off x="2268779" y="-3"/>
            <a:ext cx="408774" cy="408095"/>
          </a:xfrm>
          <a:prstGeom prst="rect">
            <a:avLst/>
          </a:prstGeom>
          <a:noFill/>
          <a:ln>
            <a:noFill/>
          </a:ln>
        </p:spPr>
      </p:pic>
      <p:sp>
        <p:nvSpPr>
          <p:cNvPr id="7138" name="Google Shape;7138;p214"/>
          <p:cNvSpPr txBox="1"/>
          <p:nvPr/>
        </p:nvSpPr>
        <p:spPr>
          <a:xfrm>
            <a:off x="228387" y="847228"/>
            <a:ext cx="11229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Healthcare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39" name="Google Shape;7139;p214"/>
          <p:cNvSpPr txBox="1"/>
          <p:nvPr/>
        </p:nvSpPr>
        <p:spPr>
          <a:xfrm>
            <a:off x="1630313" y="731413"/>
            <a:ext cx="16857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9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Healthcare Association </a:t>
            </a:r>
            <a:endParaRPr b="0" i="0" sz="9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9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of Hawaii (HAH) &amp; Chamber of Commerce</a:t>
            </a:r>
            <a:endParaRPr b="0" i="0" sz="9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0" name="Google Shape;7140;p214"/>
          <p:cNvSpPr txBox="1"/>
          <p:nvPr/>
        </p:nvSpPr>
        <p:spPr>
          <a:xfrm>
            <a:off x="3461068" y="878994"/>
            <a:ext cx="5253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2018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1" name="Google Shape;7141;p214"/>
          <p:cNvSpPr txBox="1"/>
          <p:nvPr/>
        </p:nvSpPr>
        <p:spPr>
          <a:xfrm>
            <a:off x="256513" y="1409207"/>
            <a:ext cx="12030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Technology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2" name="Google Shape;7142;p214"/>
          <p:cNvSpPr txBox="1"/>
          <p:nvPr/>
        </p:nvSpPr>
        <p:spPr>
          <a:xfrm>
            <a:off x="1638588" y="1360535"/>
            <a:ext cx="19698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Chamber of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Commerce Hawaii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3" name="Google Shape;7143;p214"/>
          <p:cNvSpPr txBox="1"/>
          <p:nvPr/>
        </p:nvSpPr>
        <p:spPr>
          <a:xfrm>
            <a:off x="3434468" y="1458710"/>
            <a:ext cx="5253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2022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4" name="Google Shape;7144;p214"/>
          <p:cNvSpPr txBox="1"/>
          <p:nvPr/>
        </p:nvSpPr>
        <p:spPr>
          <a:xfrm>
            <a:off x="236787" y="1890592"/>
            <a:ext cx="14103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Clean Energy/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Skilled Trades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5" name="Google Shape;7145;p214"/>
          <p:cNvSpPr txBox="1"/>
          <p:nvPr/>
        </p:nvSpPr>
        <p:spPr>
          <a:xfrm>
            <a:off x="1638612" y="1932914"/>
            <a:ext cx="19698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Hawaii State 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Energy Office (HSEO)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6" name="Google Shape;7146;p214"/>
          <p:cNvSpPr txBox="1"/>
          <p:nvPr/>
        </p:nvSpPr>
        <p:spPr>
          <a:xfrm>
            <a:off x="3299163" y="2038464"/>
            <a:ext cx="7959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2023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7" name="Google Shape;7147;p214"/>
          <p:cNvSpPr txBox="1"/>
          <p:nvPr/>
        </p:nvSpPr>
        <p:spPr>
          <a:xfrm>
            <a:off x="236831" y="2484010"/>
            <a:ext cx="14103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Creative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Industries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8" name="Google Shape;7148;p214"/>
          <p:cNvSpPr txBox="1"/>
          <p:nvPr/>
        </p:nvSpPr>
        <p:spPr>
          <a:xfrm>
            <a:off x="1638607" y="2526969"/>
            <a:ext cx="19698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Hawaii Creative 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Industries Division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49" name="Google Shape;7149;p214"/>
          <p:cNvSpPr txBox="1"/>
          <p:nvPr/>
        </p:nvSpPr>
        <p:spPr>
          <a:xfrm>
            <a:off x="3325763" y="2623419"/>
            <a:ext cx="7959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2023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0" name="Google Shape;7150;p214"/>
          <p:cNvSpPr txBox="1"/>
          <p:nvPr/>
        </p:nvSpPr>
        <p:spPr>
          <a:xfrm>
            <a:off x="236831" y="3161141"/>
            <a:ext cx="14103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Engineering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1" name="Google Shape;7151;p214"/>
          <p:cNvSpPr txBox="1"/>
          <p:nvPr/>
        </p:nvSpPr>
        <p:spPr>
          <a:xfrm>
            <a:off x="1638588" y="3140272"/>
            <a:ext cx="19698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Chamber of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Commerce Hawaii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2" name="Google Shape;7152;p214"/>
          <p:cNvSpPr txBox="1"/>
          <p:nvPr/>
        </p:nvSpPr>
        <p:spPr>
          <a:xfrm>
            <a:off x="3434468" y="3204392"/>
            <a:ext cx="5253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2018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3" name="Google Shape;7153;p214"/>
          <p:cNvSpPr txBox="1"/>
          <p:nvPr/>
        </p:nvSpPr>
        <p:spPr>
          <a:xfrm>
            <a:off x="236788" y="4176832"/>
            <a:ext cx="17196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Natural 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i="0" lang="en" sz="14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Resources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4" name="Google Shape;7154;p214"/>
          <p:cNvSpPr txBox="1"/>
          <p:nvPr/>
        </p:nvSpPr>
        <p:spPr>
          <a:xfrm>
            <a:off x="1680994" y="4309710"/>
            <a:ext cx="19698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KUPU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5" name="Google Shape;7155;p214"/>
          <p:cNvSpPr txBox="1"/>
          <p:nvPr/>
        </p:nvSpPr>
        <p:spPr>
          <a:xfrm>
            <a:off x="3434468" y="4319148"/>
            <a:ext cx="5253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2022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6" name="Google Shape;7156;p214"/>
          <p:cNvSpPr txBox="1"/>
          <p:nvPr/>
        </p:nvSpPr>
        <p:spPr>
          <a:xfrm>
            <a:off x="4620319" y="773315"/>
            <a:ext cx="2946300" cy="3660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1. Career Awareness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2. Training &amp; Transitions to Employment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3. Curriculum Support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7" name="Google Shape;7157;p214"/>
          <p:cNvSpPr txBox="1"/>
          <p:nvPr/>
        </p:nvSpPr>
        <p:spPr>
          <a:xfrm>
            <a:off x="4620332" y="1333835"/>
            <a:ext cx="2946300" cy="3660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1. Career Awareness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2. Training &amp; Transitions to Employment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3. Alignment Between Education &amp; Industry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8" name="Google Shape;7158;p214"/>
          <p:cNvSpPr txBox="1"/>
          <p:nvPr/>
        </p:nvSpPr>
        <p:spPr>
          <a:xfrm>
            <a:off x="4628013" y="1904626"/>
            <a:ext cx="2946300" cy="3660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1. Career Awareness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2. Student Preparation &amp; Pre-Apprenticeships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3. Apprenticeships &amp; Training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59" name="Google Shape;7159;p214"/>
          <p:cNvSpPr txBox="1"/>
          <p:nvPr/>
        </p:nvSpPr>
        <p:spPr>
          <a:xfrm>
            <a:off x="4628063" y="2499357"/>
            <a:ext cx="2946300" cy="3660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1. Career Awareness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2. Training &amp; Internships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800">
                <a:latin typeface="Roboto"/>
                <a:ea typeface="Roboto"/>
                <a:cs typeface="Roboto"/>
                <a:sym typeface="Roboto"/>
              </a:rPr>
              <a:t>3</a:t>
            </a: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. AI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60" name="Google Shape;7160;p214"/>
          <p:cNvSpPr txBox="1"/>
          <p:nvPr/>
        </p:nvSpPr>
        <p:spPr>
          <a:xfrm>
            <a:off x="4628082" y="3174179"/>
            <a:ext cx="2946300" cy="3660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1. Career Awareness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2. Women in STEM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61" name="Google Shape;7161;p214"/>
          <p:cNvSpPr txBox="1"/>
          <p:nvPr/>
        </p:nvSpPr>
        <p:spPr>
          <a:xfrm>
            <a:off x="5846719" y="3174166"/>
            <a:ext cx="2946300" cy="3660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3. Math Readiness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4. Talent Recruitment &amp; Retention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62" name="Google Shape;7162;p214"/>
          <p:cNvSpPr txBox="1"/>
          <p:nvPr/>
        </p:nvSpPr>
        <p:spPr>
          <a:xfrm>
            <a:off x="4620324" y="4233363"/>
            <a:ext cx="4266000" cy="3660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1. Career Awareness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2. Connecting Students to ʻĀina &amp; Community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3. Investing in College &amp; Career Prep., Access, &amp; Transitions </a:t>
            </a:r>
            <a:endParaRPr b="0" i="0" sz="8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63" name="Google Shape;7163;p214"/>
          <p:cNvSpPr/>
          <p:nvPr/>
        </p:nvSpPr>
        <p:spPr>
          <a:xfrm>
            <a:off x="7883688" y="773825"/>
            <a:ext cx="107400" cy="2850600"/>
          </a:xfrm>
          <a:prstGeom prst="rightBracket">
            <a:avLst>
              <a:gd fmla="val 8333" name="adj"/>
            </a:avLst>
          </a:prstGeom>
          <a:noFill/>
          <a:ln cap="flat" cmpd="sng" w="38100">
            <a:solidFill>
              <a:srgbClr val="00206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49B44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64" name="Google Shape;7164;p214"/>
          <p:cNvSpPr txBox="1"/>
          <p:nvPr/>
        </p:nvSpPr>
        <p:spPr>
          <a:xfrm>
            <a:off x="8081426" y="2066838"/>
            <a:ext cx="947100" cy="47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1" i="1" lang="en" sz="9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Leads Hawaiʻi’s Sector Partnerships Community of </a:t>
            </a:r>
            <a:endParaRPr b="1" i="1" sz="900" u="none" cap="none" strike="noStrik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1" i="1" lang="en" sz="9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Practice</a:t>
            </a:r>
            <a:br>
              <a:rPr b="1" i="1" lang="en" sz="9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</a:br>
            <a:r>
              <a:rPr b="1" i="1" lang="en" sz="9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b="1" i="1" sz="800" u="none" cap="none" strike="noStrik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t/>
            </a:r>
            <a:endParaRPr b="1" i="1" sz="900" u="none" cap="none" strike="noStrik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7165" name="Google Shape;7165;p21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74925" y="787212"/>
            <a:ext cx="408776" cy="417427"/>
          </a:xfrm>
          <a:prstGeom prst="rect">
            <a:avLst/>
          </a:prstGeom>
          <a:noFill/>
          <a:ln>
            <a:noFill/>
          </a:ln>
        </p:spPr>
      </p:pic>
      <p:pic>
        <p:nvPicPr>
          <p:cNvPr id="7166" name="Google Shape;7166;p214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528650" y="4739925"/>
            <a:ext cx="366000" cy="366000"/>
          </a:xfrm>
          <a:prstGeom prst="rect">
            <a:avLst/>
          </a:prstGeom>
          <a:noFill/>
          <a:ln>
            <a:noFill/>
          </a:ln>
        </p:spPr>
      </p:pic>
      <p:sp>
        <p:nvSpPr>
          <p:cNvPr id="7167" name="Google Shape;7167;p214"/>
          <p:cNvSpPr txBox="1"/>
          <p:nvPr/>
        </p:nvSpPr>
        <p:spPr>
          <a:xfrm>
            <a:off x="1890750" y="4778425"/>
            <a:ext cx="6624600" cy="17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b="0" i="1" lang="en" sz="9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SMS Research supports all Sector Partnerships in Hawaiʻi with workforce data, strategy, and logistical support </a:t>
            </a:r>
            <a:endParaRPr b="0" i="1" sz="900" u="none" cap="none" strike="noStrik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7168" name="Google Shape;7168;p21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74925" y="1340787"/>
            <a:ext cx="408776" cy="417427"/>
          </a:xfrm>
          <a:prstGeom prst="rect">
            <a:avLst/>
          </a:prstGeom>
          <a:noFill/>
          <a:ln>
            <a:noFill/>
          </a:ln>
        </p:spPr>
      </p:pic>
      <p:pic>
        <p:nvPicPr>
          <p:cNvPr id="7169" name="Google Shape;7169;p21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74925" y="1941049"/>
            <a:ext cx="408776" cy="417427"/>
          </a:xfrm>
          <a:prstGeom prst="rect">
            <a:avLst/>
          </a:prstGeom>
          <a:noFill/>
          <a:ln>
            <a:noFill/>
          </a:ln>
        </p:spPr>
      </p:pic>
      <p:pic>
        <p:nvPicPr>
          <p:cNvPr id="7170" name="Google Shape;7170;p21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74925" y="2510299"/>
            <a:ext cx="408776" cy="417427"/>
          </a:xfrm>
          <a:prstGeom prst="rect">
            <a:avLst/>
          </a:prstGeom>
          <a:noFill/>
          <a:ln>
            <a:noFill/>
          </a:ln>
        </p:spPr>
      </p:pic>
      <p:sp>
        <p:nvSpPr>
          <p:cNvPr id="7171" name="Google Shape;7171;p214"/>
          <p:cNvSpPr/>
          <p:nvPr/>
        </p:nvSpPr>
        <p:spPr>
          <a:xfrm>
            <a:off x="228300" y="3676688"/>
            <a:ext cx="8687400" cy="443700"/>
          </a:xfrm>
          <a:prstGeom prst="roundRect">
            <a:avLst>
              <a:gd fmla="val 16667" name="adj"/>
            </a:avLst>
          </a:prstGeom>
          <a:solidFill>
            <a:srgbClr val="D0E0E3"/>
          </a:solidFill>
          <a:ln>
            <a:noFill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2" name="Google Shape;7172;p214"/>
          <p:cNvSpPr txBox="1"/>
          <p:nvPr/>
        </p:nvSpPr>
        <p:spPr>
          <a:xfrm>
            <a:off x="236788" y="3728020"/>
            <a:ext cx="17196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1" lang="en">
                <a:latin typeface="Roboto"/>
                <a:ea typeface="Roboto"/>
                <a:cs typeface="Roboto"/>
                <a:sym typeface="Roboto"/>
              </a:rPr>
              <a:t>Aquaculture</a:t>
            </a:r>
            <a:endParaRPr b="1" i="0" sz="14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73" name="Google Shape;7173;p214"/>
          <p:cNvSpPr txBox="1"/>
          <p:nvPr/>
        </p:nvSpPr>
        <p:spPr>
          <a:xfrm>
            <a:off x="1638594" y="3761785"/>
            <a:ext cx="19698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000">
                <a:latin typeface="Roboto"/>
                <a:ea typeface="Roboto"/>
                <a:cs typeface="Roboto"/>
                <a:sym typeface="Roboto"/>
              </a:rPr>
              <a:t>UH Sea Grant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74" name="Google Shape;7174;p214"/>
          <p:cNvSpPr txBox="1"/>
          <p:nvPr/>
        </p:nvSpPr>
        <p:spPr>
          <a:xfrm>
            <a:off x="3434468" y="3757048"/>
            <a:ext cx="525300" cy="2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0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202</a:t>
            </a:r>
            <a:r>
              <a:rPr lang="en" sz="1000">
                <a:latin typeface="Roboto"/>
                <a:ea typeface="Roboto"/>
                <a:cs typeface="Roboto"/>
                <a:sym typeface="Roboto"/>
              </a:rPr>
              <a:t>1</a:t>
            </a:r>
            <a:endParaRPr b="0" i="0" sz="1000" u="none" cap="none" strike="noStrik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175" name="Google Shape;7175;p214"/>
          <p:cNvSpPr txBox="1"/>
          <p:nvPr/>
        </p:nvSpPr>
        <p:spPr>
          <a:xfrm>
            <a:off x="4620324" y="3715513"/>
            <a:ext cx="4266000" cy="3660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1. </a:t>
            </a:r>
            <a:r>
              <a:rPr lang="en" sz="800">
                <a:latin typeface="Roboto"/>
                <a:ea typeface="Roboto"/>
                <a:cs typeface="Roboto"/>
                <a:sym typeface="Roboto"/>
              </a:rPr>
              <a:t>Internships</a:t>
            </a:r>
            <a:endParaRPr sz="800"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" sz="800">
                <a:latin typeface="Roboto"/>
                <a:ea typeface="Roboto"/>
                <a:cs typeface="Roboto"/>
                <a:sym typeface="Roboto"/>
              </a:rPr>
              <a:t>2. Building the K-Career Talent Pipeline</a:t>
            </a:r>
            <a:endParaRPr sz="800"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0.xml><?xml version="1.0" encoding="utf-8"?>
<a:theme xmlns:a="http://schemas.openxmlformats.org/drawingml/2006/main" xmlns:r="http://schemas.openxmlformats.org/officeDocument/2006/relationships" name="EL3vate Template: Sourced from SlidesGo (Physical Education for Middle School: Take a Hike Day)">
  <a:themeElements>
    <a:clrScheme name="Simple Light">
      <a:dk1>
        <a:srgbClr val="055663"/>
      </a:dk1>
      <a:lt1>
        <a:srgbClr val="AEF21B"/>
      </a:lt1>
      <a:dk2>
        <a:srgbClr val="BA1BF2"/>
      </a:dk2>
      <a:lt2>
        <a:srgbClr val="F27A1B"/>
      </a:lt2>
      <a:accent1>
        <a:srgbClr val="86469D"/>
      </a:accent1>
      <a:accent2>
        <a:srgbClr val="1F2836"/>
      </a:accent2>
      <a:accent3>
        <a:srgbClr val="9B0CCF"/>
      </a:accent3>
      <a:accent4>
        <a:srgbClr val="FFFFFF"/>
      </a:accent4>
      <a:accent5>
        <a:srgbClr val="FFFFFF"/>
      </a:accent5>
      <a:accent6>
        <a:srgbClr val="FFFFFF"/>
      </a:accent6>
      <a:hlink>
        <a:srgbClr val="AEF21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EL3vate Template: Sourced from SlidesGo (Physical Education for Middle School: Take a Hike Day)">
  <a:themeElements>
    <a:clrScheme name="Simple Light">
      <a:dk1>
        <a:srgbClr val="055663"/>
      </a:dk1>
      <a:lt1>
        <a:srgbClr val="AEF21B"/>
      </a:lt1>
      <a:dk2>
        <a:srgbClr val="BA1BF2"/>
      </a:dk2>
      <a:lt2>
        <a:srgbClr val="F27A1B"/>
      </a:lt2>
      <a:accent1>
        <a:srgbClr val="86469D"/>
      </a:accent1>
      <a:accent2>
        <a:srgbClr val="1F2836"/>
      </a:accent2>
      <a:accent3>
        <a:srgbClr val="9B0CCF"/>
      </a:accent3>
      <a:accent4>
        <a:srgbClr val="FFFFFF"/>
      </a:accent4>
      <a:accent5>
        <a:srgbClr val="FFFFFF"/>
      </a:accent5>
      <a:accent6>
        <a:srgbClr val="FFFFFF"/>
      </a:accent6>
      <a:hlink>
        <a:srgbClr val="AEF21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5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6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7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8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9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